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8" r:id="rId5"/>
    <p:sldId id="259" r:id="rId6"/>
    <p:sldId id="330" r:id="rId7"/>
    <p:sldId id="331" r:id="rId8"/>
    <p:sldId id="288" r:id="rId9"/>
    <p:sldId id="332" r:id="rId10"/>
    <p:sldId id="324" r:id="rId11"/>
    <p:sldId id="333" r:id="rId12"/>
    <p:sldId id="325" r:id="rId13"/>
    <p:sldId id="326" r:id="rId14"/>
    <p:sldId id="296" r:id="rId15"/>
    <p:sldId id="297" r:id="rId16"/>
    <p:sldId id="298" r:id="rId17"/>
    <p:sldId id="299" r:id="rId18"/>
    <p:sldId id="300" r:id="rId19"/>
    <p:sldId id="334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9BA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79404" autoAdjust="0"/>
  </p:normalViewPr>
  <p:slideViewPr>
    <p:cSldViewPr snapToGrid="0">
      <p:cViewPr varScale="1">
        <p:scale>
          <a:sx n="115" d="100"/>
          <a:sy n="115" d="100"/>
        </p:scale>
        <p:origin x="1397" y="1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濬澤" userId="e8b9fee4-4906-45f3-9dc4-f14c03e002fa" providerId="ADAL" clId="{83ED8F2C-418A-478D-BC8B-68260CE89503}"/>
    <pc:docChg chg="modSld">
      <pc:chgData name="濬澤" userId="e8b9fee4-4906-45f3-9dc4-f14c03e002fa" providerId="ADAL" clId="{83ED8F2C-418A-478D-BC8B-68260CE89503}" dt="2022-10-02T13:24:38.150" v="2" actId="20577"/>
      <pc:docMkLst>
        <pc:docMk/>
      </pc:docMkLst>
      <pc:sldChg chg="modSp mod">
        <pc:chgData name="濬澤" userId="e8b9fee4-4906-45f3-9dc4-f14c03e002fa" providerId="ADAL" clId="{83ED8F2C-418A-478D-BC8B-68260CE89503}" dt="2022-10-02T13:24:38.150" v="2" actId="20577"/>
        <pc:sldMkLst>
          <pc:docMk/>
          <pc:sldMk cId="2397634529" sldId="259"/>
        </pc:sldMkLst>
        <pc:spChg chg="mod">
          <ac:chgData name="濬澤" userId="e8b9fee4-4906-45f3-9dc4-f14c03e002fa" providerId="ADAL" clId="{83ED8F2C-418A-478D-BC8B-68260CE89503}" dt="2022-10-02T13:24:38.150" v="2" actId="20577"/>
          <ac:spMkLst>
            <pc:docMk/>
            <pc:sldMk cId="2397634529" sldId="259"/>
            <ac:spMk id="5" creationId="{79872AA7-0CE8-4E5D-96A7-C2F144EEFC1B}"/>
          </ac:spMkLst>
        </pc:spChg>
      </pc:sldChg>
    </pc:docChg>
  </pc:docChgLst>
  <pc:docChgLst>
    <pc:chgData name="濬澤" userId="e8b9fee4-4906-45f3-9dc4-f14c03e002fa" providerId="ADAL" clId="{A9637433-CA71-47A1-80C1-61C466C29006}"/>
    <pc:docChg chg="undo custSel addSld modSld">
      <pc:chgData name="濬澤" userId="e8b9fee4-4906-45f3-9dc4-f14c03e002fa" providerId="ADAL" clId="{A9637433-CA71-47A1-80C1-61C466C29006}" dt="2022-11-05T13:04:20.189" v="843" actId="20577"/>
      <pc:docMkLst>
        <pc:docMk/>
      </pc:docMkLst>
      <pc:sldChg chg="modSp mod">
        <pc:chgData name="濬澤" userId="e8b9fee4-4906-45f3-9dc4-f14c03e002fa" providerId="ADAL" clId="{A9637433-CA71-47A1-80C1-61C466C29006}" dt="2022-11-05T09:58:13.803" v="483"/>
        <pc:sldMkLst>
          <pc:docMk/>
          <pc:sldMk cId="1404882607" sldId="288"/>
        </pc:sldMkLst>
        <pc:spChg chg="mod">
          <ac:chgData name="濬澤" userId="e8b9fee4-4906-45f3-9dc4-f14c03e002fa" providerId="ADAL" clId="{A9637433-CA71-47A1-80C1-61C466C29006}" dt="2022-11-05T09:58:13.803" v="483"/>
          <ac:spMkLst>
            <pc:docMk/>
            <pc:sldMk cId="1404882607" sldId="288"/>
            <ac:spMk id="3" creationId="{B76E69CF-C7A8-4EBF-A42A-FA6CDA8EC604}"/>
          </ac:spMkLst>
        </pc:spChg>
      </pc:sldChg>
      <pc:sldChg chg="modNotesTx">
        <pc:chgData name="濬澤" userId="e8b9fee4-4906-45f3-9dc4-f14c03e002fa" providerId="ADAL" clId="{A9637433-CA71-47A1-80C1-61C466C29006}" dt="2022-10-22T09:03:24.726" v="180" actId="20577"/>
        <pc:sldMkLst>
          <pc:docMk/>
          <pc:sldMk cId="3353403231" sldId="296"/>
        </pc:sldMkLst>
      </pc:sldChg>
      <pc:sldChg chg="modNotesTx">
        <pc:chgData name="濬澤" userId="e8b9fee4-4906-45f3-9dc4-f14c03e002fa" providerId="ADAL" clId="{A9637433-CA71-47A1-80C1-61C466C29006}" dt="2022-10-22T09:03:34.852" v="217" actId="20577"/>
        <pc:sldMkLst>
          <pc:docMk/>
          <pc:sldMk cId="530661362" sldId="297"/>
        </pc:sldMkLst>
      </pc:sldChg>
      <pc:sldChg chg="modNotesTx">
        <pc:chgData name="濬澤" userId="e8b9fee4-4906-45f3-9dc4-f14c03e002fa" providerId="ADAL" clId="{A9637433-CA71-47A1-80C1-61C466C29006}" dt="2022-10-22T09:04:31.032" v="374" actId="20577"/>
        <pc:sldMkLst>
          <pc:docMk/>
          <pc:sldMk cId="53110276" sldId="298"/>
        </pc:sldMkLst>
      </pc:sldChg>
      <pc:sldChg chg="modNotesTx">
        <pc:chgData name="濬澤" userId="e8b9fee4-4906-45f3-9dc4-f14c03e002fa" providerId="ADAL" clId="{A9637433-CA71-47A1-80C1-61C466C29006}" dt="2022-10-22T09:05:38.529" v="380" actId="20577"/>
        <pc:sldMkLst>
          <pc:docMk/>
          <pc:sldMk cId="963906445" sldId="300"/>
        </pc:sldMkLst>
      </pc:sldChg>
      <pc:sldChg chg="mod modShow modNotesTx">
        <pc:chgData name="濬澤" userId="e8b9fee4-4906-45f3-9dc4-f14c03e002fa" providerId="ADAL" clId="{A9637433-CA71-47A1-80C1-61C466C29006}" dt="2022-11-05T12:57:02.857" v="484" actId="729"/>
        <pc:sldMkLst>
          <pc:docMk/>
          <pc:sldMk cId="1132040007" sldId="302"/>
        </pc:sldMkLst>
      </pc:sldChg>
      <pc:sldChg chg="delSp modSp add mod modShow modNotesTx">
        <pc:chgData name="濬澤" userId="e8b9fee4-4906-45f3-9dc4-f14c03e002fa" providerId="ADAL" clId="{A9637433-CA71-47A1-80C1-61C466C29006}" dt="2022-11-05T13:01:02.713" v="776" actId="20577"/>
        <pc:sldMkLst>
          <pc:docMk/>
          <pc:sldMk cId="979656731" sldId="317"/>
        </pc:sldMkLst>
        <pc:spChg chg="mod">
          <ac:chgData name="濬澤" userId="e8b9fee4-4906-45f3-9dc4-f14c03e002fa" providerId="ADAL" clId="{A9637433-CA71-47A1-80C1-61C466C29006}" dt="2022-11-05T13:00:54.420" v="774" actId="20577"/>
          <ac:spMkLst>
            <pc:docMk/>
            <pc:sldMk cId="979656731" sldId="317"/>
            <ac:spMk id="3" creationId="{ECCFF147-D5B1-4365-B01C-E5A53394C5C6}"/>
          </ac:spMkLst>
        </pc:spChg>
        <pc:picChg chg="del">
          <ac:chgData name="濬澤" userId="e8b9fee4-4906-45f3-9dc4-f14c03e002fa" providerId="ADAL" clId="{A9637433-CA71-47A1-80C1-61C466C29006}" dt="2022-11-05T12:58:26.396" v="554" actId="478"/>
          <ac:picMkLst>
            <pc:docMk/>
            <pc:sldMk cId="979656731" sldId="317"/>
            <ac:picMk id="4" creationId="{FF3B4CBF-6E1D-4516-95FE-06C81A84DEC1}"/>
          </ac:picMkLst>
        </pc:picChg>
      </pc:sldChg>
      <pc:sldChg chg="addSp delSp modSp add mod modNotesTx">
        <pc:chgData name="濬澤" userId="e8b9fee4-4906-45f3-9dc4-f14c03e002fa" providerId="ADAL" clId="{A9637433-CA71-47A1-80C1-61C466C29006}" dt="2022-11-05T13:04:20.189" v="843" actId="20577"/>
        <pc:sldMkLst>
          <pc:docMk/>
          <pc:sldMk cId="2075233785" sldId="318"/>
        </pc:sldMkLst>
        <pc:spChg chg="del">
          <ac:chgData name="濬澤" userId="e8b9fee4-4906-45f3-9dc4-f14c03e002fa" providerId="ADAL" clId="{A9637433-CA71-47A1-80C1-61C466C29006}" dt="2022-11-05T13:01:05.422" v="777" actId="478"/>
          <ac:spMkLst>
            <pc:docMk/>
            <pc:sldMk cId="2075233785" sldId="318"/>
            <ac:spMk id="3" creationId="{ECCFF147-D5B1-4365-B01C-E5A53394C5C6}"/>
          </ac:spMkLst>
        </pc:spChg>
        <pc:spChg chg="add del mod">
          <ac:chgData name="濬澤" userId="e8b9fee4-4906-45f3-9dc4-f14c03e002fa" providerId="ADAL" clId="{A9637433-CA71-47A1-80C1-61C466C29006}" dt="2022-11-05T13:01:30.575" v="786" actId="478"/>
          <ac:spMkLst>
            <pc:docMk/>
            <pc:sldMk cId="2075233785" sldId="318"/>
            <ac:spMk id="5" creationId="{06889394-58AB-4934-8033-FD4882B2643A}"/>
          </ac:spMkLst>
        </pc:spChg>
        <pc:picChg chg="add mod modCrop">
          <ac:chgData name="濬澤" userId="e8b9fee4-4906-45f3-9dc4-f14c03e002fa" providerId="ADAL" clId="{A9637433-CA71-47A1-80C1-61C466C29006}" dt="2022-11-05T13:01:29.216" v="785" actId="1076"/>
          <ac:picMkLst>
            <pc:docMk/>
            <pc:sldMk cId="2075233785" sldId="318"/>
            <ac:picMk id="7" creationId="{BF1C0D49-AEA6-4B48-AD39-44FE43F77750}"/>
          </ac:picMkLst>
        </pc:picChg>
        <pc:picChg chg="add mod">
          <ac:chgData name="濬澤" userId="e8b9fee4-4906-45f3-9dc4-f14c03e002fa" providerId="ADAL" clId="{A9637433-CA71-47A1-80C1-61C466C29006}" dt="2022-11-05T13:01:50.295" v="789" actId="1076"/>
          <ac:picMkLst>
            <pc:docMk/>
            <pc:sldMk cId="2075233785" sldId="318"/>
            <ac:picMk id="9" creationId="{D51137A1-5794-47EA-9064-FF449E0053A7}"/>
          </ac:picMkLst>
        </pc:picChg>
      </pc:sldChg>
      <pc:sldChg chg="addSp delSp modSp add mod modNotesTx">
        <pc:chgData name="濬澤" userId="e8b9fee4-4906-45f3-9dc4-f14c03e002fa" providerId="ADAL" clId="{A9637433-CA71-47A1-80C1-61C466C29006}" dt="2022-11-05T13:04:18.674" v="842" actId="20577"/>
        <pc:sldMkLst>
          <pc:docMk/>
          <pc:sldMk cId="2991990078" sldId="319"/>
        </pc:sldMkLst>
        <pc:spChg chg="add mod">
          <ac:chgData name="濬澤" userId="e8b9fee4-4906-45f3-9dc4-f14c03e002fa" providerId="ADAL" clId="{A9637433-CA71-47A1-80C1-61C466C29006}" dt="2022-11-05T13:03:24.392" v="836" actId="1076"/>
          <ac:spMkLst>
            <pc:docMk/>
            <pc:sldMk cId="2991990078" sldId="319"/>
            <ac:spMk id="11" creationId="{2E45D86B-9B70-42BE-A1B2-883FBCB87DFE}"/>
          </ac:spMkLst>
        </pc:spChg>
        <pc:spChg chg="add mod">
          <ac:chgData name="濬澤" userId="e8b9fee4-4906-45f3-9dc4-f14c03e002fa" providerId="ADAL" clId="{A9637433-CA71-47A1-80C1-61C466C29006}" dt="2022-11-05T13:03:33.938" v="841" actId="1076"/>
          <ac:spMkLst>
            <pc:docMk/>
            <pc:sldMk cId="2991990078" sldId="319"/>
            <ac:spMk id="12" creationId="{510C03EA-B822-4D42-8455-F86E96A426AA}"/>
          </ac:spMkLst>
        </pc:spChg>
        <pc:picChg chg="add mod modCrop">
          <ac:chgData name="濬澤" userId="e8b9fee4-4906-45f3-9dc4-f14c03e002fa" providerId="ADAL" clId="{A9637433-CA71-47A1-80C1-61C466C29006}" dt="2022-11-05T13:03:05.547" v="825" actId="1076"/>
          <ac:picMkLst>
            <pc:docMk/>
            <pc:sldMk cId="2991990078" sldId="319"/>
            <ac:picMk id="4" creationId="{31540930-B5BD-4587-ADBC-31D88EC46DDD}"/>
          </ac:picMkLst>
        </pc:picChg>
        <pc:picChg chg="add mod modCrop">
          <ac:chgData name="濬澤" userId="e8b9fee4-4906-45f3-9dc4-f14c03e002fa" providerId="ADAL" clId="{A9637433-CA71-47A1-80C1-61C466C29006}" dt="2022-11-05T13:03:13.467" v="829" actId="1076"/>
          <ac:picMkLst>
            <pc:docMk/>
            <pc:sldMk cId="2991990078" sldId="319"/>
            <ac:picMk id="6" creationId="{4D07F59A-D8E8-48FF-8EAC-D9C7D2AD8EE7}"/>
          </ac:picMkLst>
        </pc:picChg>
        <pc:picChg chg="del">
          <ac:chgData name="濬澤" userId="e8b9fee4-4906-45f3-9dc4-f14c03e002fa" providerId="ADAL" clId="{A9637433-CA71-47A1-80C1-61C466C29006}" dt="2022-11-05T13:01:53.772" v="791" actId="478"/>
          <ac:picMkLst>
            <pc:docMk/>
            <pc:sldMk cId="2991990078" sldId="319"/>
            <ac:picMk id="7" creationId="{BF1C0D49-AEA6-4B48-AD39-44FE43F77750}"/>
          </ac:picMkLst>
        </pc:picChg>
        <pc:picChg chg="del">
          <ac:chgData name="濬澤" userId="e8b9fee4-4906-45f3-9dc4-f14c03e002fa" providerId="ADAL" clId="{A9637433-CA71-47A1-80C1-61C466C29006}" dt="2022-11-05T13:01:54.067" v="792" actId="478"/>
          <ac:picMkLst>
            <pc:docMk/>
            <pc:sldMk cId="2991990078" sldId="319"/>
            <ac:picMk id="9" creationId="{D51137A1-5794-47EA-9064-FF449E0053A7}"/>
          </ac:picMkLst>
        </pc:picChg>
        <pc:picChg chg="add mod modCrop">
          <ac:chgData name="濬澤" userId="e8b9fee4-4906-45f3-9dc4-f14c03e002fa" providerId="ADAL" clId="{A9637433-CA71-47A1-80C1-61C466C29006}" dt="2022-11-05T13:03:12.133" v="828" actId="1076"/>
          <ac:picMkLst>
            <pc:docMk/>
            <pc:sldMk cId="2991990078" sldId="319"/>
            <ac:picMk id="10" creationId="{B52D0BC1-A7B3-421B-8F93-608F2021DFA5}"/>
          </ac:picMkLst>
        </pc:picChg>
      </pc:sldChg>
    </pc:docChg>
  </pc:docChgLst>
  <pc:docChgLst>
    <pc:chgData name="濬澤" userId="e8b9fee4-4906-45f3-9dc4-f14c03e002fa" providerId="ADAL" clId="{9354F066-9873-4462-80D7-F5E53A75AC44}"/>
    <pc:docChg chg="undo custSel addSld delSld modSld">
      <pc:chgData name="濬澤" userId="e8b9fee4-4906-45f3-9dc4-f14c03e002fa" providerId="ADAL" clId="{9354F066-9873-4462-80D7-F5E53A75AC44}" dt="2022-09-15T05:29:14.150" v="313" actId="47"/>
      <pc:docMkLst>
        <pc:docMk/>
      </pc:docMkLst>
      <pc:sldChg chg="modSp mod">
        <pc:chgData name="濬澤" userId="e8b9fee4-4906-45f3-9dc4-f14c03e002fa" providerId="ADAL" clId="{9354F066-9873-4462-80D7-F5E53A75AC44}" dt="2022-09-15T02:06:58.683" v="7" actId="20577"/>
        <pc:sldMkLst>
          <pc:docMk/>
          <pc:sldMk cId="1363655715" sldId="258"/>
        </pc:sldMkLst>
        <pc:spChg chg="mod">
          <ac:chgData name="濬澤" userId="e8b9fee4-4906-45f3-9dc4-f14c03e002fa" providerId="ADAL" clId="{9354F066-9873-4462-80D7-F5E53A75AC44}" dt="2022-09-15T02:06:26.877" v="1"/>
          <ac:spMkLst>
            <pc:docMk/>
            <pc:sldMk cId="1363655715" sldId="258"/>
            <ac:spMk id="10" creationId="{19572B81-7BF1-4B85-9B8E-0FC714B9FDDF}"/>
          </ac:spMkLst>
        </pc:spChg>
        <pc:spChg chg="mod">
          <ac:chgData name="濬澤" userId="e8b9fee4-4906-45f3-9dc4-f14c03e002fa" providerId="ADAL" clId="{9354F066-9873-4462-80D7-F5E53A75AC44}" dt="2022-09-15T02:06:58.683" v="7" actId="20577"/>
          <ac:spMkLst>
            <pc:docMk/>
            <pc:sldMk cId="1363655715" sldId="258"/>
            <ac:spMk id="13" creationId="{46A8534B-F9C5-401F-B97C-CF4E6D04E09B}"/>
          </ac:spMkLst>
        </pc:spChg>
      </pc:sldChg>
      <pc:sldChg chg="modSp mod modNotesTx">
        <pc:chgData name="濬澤" userId="e8b9fee4-4906-45f3-9dc4-f14c03e002fa" providerId="ADAL" clId="{9354F066-9873-4462-80D7-F5E53A75AC44}" dt="2022-09-15T02:08:53.082" v="18" actId="20577"/>
        <pc:sldMkLst>
          <pc:docMk/>
          <pc:sldMk cId="2397634529" sldId="259"/>
        </pc:sldMkLst>
        <pc:spChg chg="mod">
          <ac:chgData name="濬澤" userId="e8b9fee4-4906-45f3-9dc4-f14c03e002fa" providerId="ADAL" clId="{9354F066-9873-4462-80D7-F5E53A75AC44}" dt="2022-09-15T02:07:27.327" v="15" actId="20577"/>
          <ac:spMkLst>
            <pc:docMk/>
            <pc:sldMk cId="2397634529" sldId="259"/>
            <ac:spMk id="5" creationId="{79872AA7-0CE8-4E5D-96A7-C2F144EEFC1B}"/>
          </ac:spMkLst>
        </pc:spChg>
      </pc:sldChg>
      <pc:sldChg chg="del">
        <pc:chgData name="濬澤" userId="e8b9fee4-4906-45f3-9dc4-f14c03e002fa" providerId="ADAL" clId="{9354F066-9873-4462-80D7-F5E53A75AC44}" dt="2022-09-15T05:29:14.150" v="313" actId="47"/>
        <pc:sldMkLst>
          <pc:docMk/>
          <pc:sldMk cId="3829833540" sldId="287"/>
        </pc:sldMkLst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156395367" sldId="288"/>
        </pc:sldMkLst>
      </pc:sldChg>
      <pc:sldChg chg="modSp new mod modNotesTx">
        <pc:chgData name="濬澤" userId="e8b9fee4-4906-45f3-9dc4-f14c03e002fa" providerId="ADAL" clId="{9354F066-9873-4462-80D7-F5E53A75AC44}" dt="2022-09-15T02:11:32.829" v="29" actId="20577"/>
        <pc:sldMkLst>
          <pc:docMk/>
          <pc:sldMk cId="1404882607" sldId="288"/>
        </pc:sldMkLst>
        <pc:spChg chg="mod">
          <ac:chgData name="濬澤" userId="e8b9fee4-4906-45f3-9dc4-f14c03e002fa" providerId="ADAL" clId="{9354F066-9873-4462-80D7-F5E53A75AC44}" dt="2022-09-15T02:11:17.426" v="24" actId="403"/>
          <ac:spMkLst>
            <pc:docMk/>
            <pc:sldMk cId="1404882607" sldId="288"/>
            <ac:spMk id="2" creationId="{7964D371-DDD4-44EF-B935-592895CC85D8}"/>
          </ac:spMkLst>
        </pc:spChg>
        <pc:spChg chg="mod">
          <ac:chgData name="濬澤" userId="e8b9fee4-4906-45f3-9dc4-f14c03e002fa" providerId="ADAL" clId="{9354F066-9873-4462-80D7-F5E53A75AC44}" dt="2022-09-15T02:11:23.176" v="25"/>
          <ac:spMkLst>
            <pc:docMk/>
            <pc:sldMk cId="1404882607" sldId="288"/>
            <ac:spMk id="3" creationId="{B76E69CF-C7A8-4EBF-A42A-FA6CDA8EC60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2:00.632" v="35" actId="478"/>
        <pc:sldMkLst>
          <pc:docMk/>
          <pc:sldMk cId="1584528553" sldId="289"/>
        </pc:sldMkLst>
        <pc:spChg chg="mod">
          <ac:chgData name="濬澤" userId="e8b9fee4-4906-45f3-9dc4-f14c03e002fa" providerId="ADAL" clId="{9354F066-9873-4462-80D7-F5E53A75AC44}" dt="2022-09-15T02:11:45.639" v="32" actId="27636"/>
          <ac:spMkLst>
            <pc:docMk/>
            <pc:sldMk cId="1584528553" sldId="289"/>
            <ac:spMk id="2" creationId="{43171806-4CC4-4FDC-837E-A6FCE2E3382D}"/>
          </ac:spMkLst>
        </pc:spChg>
        <pc:spChg chg="del">
          <ac:chgData name="濬澤" userId="e8b9fee4-4906-45f3-9dc4-f14c03e002fa" providerId="ADAL" clId="{9354F066-9873-4462-80D7-F5E53A75AC44}" dt="2022-09-15T02:12:00.632" v="35" actId="478"/>
          <ac:spMkLst>
            <pc:docMk/>
            <pc:sldMk cId="1584528553" sldId="289"/>
            <ac:spMk id="3" creationId="{AE1A2045-DDAD-4436-B3B4-F91F9B69FACB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4" creationId="{A9ADF1EE-203C-4669-A604-00DFE687605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5" creationId="{FF537CAA-F4D2-4EF5-B528-9979B3776CDD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6" creationId="{E8435153-07C6-4B2D-A87B-25AD057A1F42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7" creationId="{55F2D39A-83A1-4DA1-938F-99D8E976783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8" creationId="{69F27211-9257-48DB-B093-9DF40AA81035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9" creationId="{413D083E-7417-42C9-84EF-D328F3CCA74A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0" creationId="{B6B586E5-BD9C-4F2F-9862-4DE84411632F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1" creationId="{F4BF1097-057C-4B41-B4E9-7F969A5ACCA0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2" creationId="{8487492F-3751-4831-961A-3DF9C4B3744F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3" creationId="{2AD67F89-F229-4E8A-8772-77DB643C42F6}"/>
          </ac:spMkLst>
        </pc:spChg>
        <pc:spChg chg="add mod">
          <ac:chgData name="濬澤" userId="e8b9fee4-4906-45f3-9dc4-f14c03e002fa" providerId="ADAL" clId="{9354F066-9873-4462-80D7-F5E53A75AC44}" dt="2022-09-15T02:11:58.131" v="34" actId="1076"/>
          <ac:spMkLst>
            <pc:docMk/>
            <pc:sldMk cId="1584528553" sldId="289"/>
            <ac:spMk id="14" creationId="{5F239F35-1595-4493-8347-07748B24882A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2155722321" sldId="289"/>
        </pc:sldMkLst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998963497" sldId="290"/>
        </pc:sldMkLst>
      </pc:sldChg>
      <pc:sldChg chg="addSp delSp modSp new mod modNotesTx">
        <pc:chgData name="濬澤" userId="e8b9fee4-4906-45f3-9dc4-f14c03e002fa" providerId="ADAL" clId="{9354F066-9873-4462-80D7-F5E53A75AC44}" dt="2022-09-15T02:12:51.717" v="43" actId="20577"/>
        <pc:sldMkLst>
          <pc:docMk/>
          <pc:sldMk cId="1725352072" sldId="290"/>
        </pc:sldMkLst>
        <pc:spChg chg="mod">
          <ac:chgData name="濬澤" userId="e8b9fee4-4906-45f3-9dc4-f14c03e002fa" providerId="ADAL" clId="{9354F066-9873-4462-80D7-F5E53A75AC44}" dt="2022-09-15T02:12:14.318" v="38" actId="27636"/>
          <ac:spMkLst>
            <pc:docMk/>
            <pc:sldMk cId="1725352072" sldId="290"/>
            <ac:spMk id="2" creationId="{CCE63C7B-7BDB-497D-8D5E-15A3857FEDC1}"/>
          </ac:spMkLst>
        </pc:spChg>
        <pc:spChg chg="del">
          <ac:chgData name="濬澤" userId="e8b9fee4-4906-45f3-9dc4-f14c03e002fa" providerId="ADAL" clId="{9354F066-9873-4462-80D7-F5E53A75AC44}" dt="2022-09-15T02:12:32.447" v="41" actId="478"/>
          <ac:spMkLst>
            <pc:docMk/>
            <pc:sldMk cId="1725352072" sldId="290"/>
            <ac:spMk id="3" creationId="{0BDC57CD-39B5-4118-AD92-A33C07B825A8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4" creationId="{5573F37A-487D-46A2-9858-4202483FE632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5" creationId="{61768CF0-E833-4316-B299-E4A8011FEAD9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6" creationId="{800DF6EF-D52A-4D67-9967-1F388868F72D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7" creationId="{00DC54F6-AF2B-4B6E-8ACA-39F0A75EF6B1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8" creationId="{0DF2D0F9-64C8-48C7-9F89-91919737FA9C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9" creationId="{2CF1D882-0BE4-4CFF-BF2E-4D3EF99B7C1E}"/>
          </ac:spMkLst>
        </pc:spChg>
        <pc:spChg chg="add mod">
          <ac:chgData name="濬澤" userId="e8b9fee4-4906-45f3-9dc4-f14c03e002fa" providerId="ADAL" clId="{9354F066-9873-4462-80D7-F5E53A75AC44}" dt="2022-09-15T02:12:29.396" v="40" actId="1076"/>
          <ac:spMkLst>
            <pc:docMk/>
            <pc:sldMk cId="1725352072" sldId="290"/>
            <ac:spMk id="10" creationId="{02A8B74C-BEC9-407F-84C7-5EFEE514B6EB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481429434" sldId="291"/>
        </pc:sldMkLst>
      </pc:sldChg>
      <pc:sldChg chg="addSp delSp modSp new mod modNotesTx">
        <pc:chgData name="濬澤" userId="e8b9fee4-4906-45f3-9dc4-f14c03e002fa" providerId="ADAL" clId="{9354F066-9873-4462-80D7-F5E53A75AC44}" dt="2022-09-15T02:13:24.346" v="51" actId="20577"/>
        <pc:sldMkLst>
          <pc:docMk/>
          <pc:sldMk cId="1967202212" sldId="291"/>
        </pc:sldMkLst>
        <pc:spChg chg="mod">
          <ac:chgData name="濬澤" userId="e8b9fee4-4906-45f3-9dc4-f14c03e002fa" providerId="ADAL" clId="{9354F066-9873-4462-80D7-F5E53A75AC44}" dt="2022-09-15T02:13:00.867" v="46" actId="27636"/>
          <ac:spMkLst>
            <pc:docMk/>
            <pc:sldMk cId="1967202212" sldId="291"/>
            <ac:spMk id="2" creationId="{EF83AA7C-0692-4E8B-A1B6-2E13F864FD15}"/>
          </ac:spMkLst>
        </pc:spChg>
        <pc:spChg chg="del">
          <ac:chgData name="濬澤" userId="e8b9fee4-4906-45f3-9dc4-f14c03e002fa" providerId="ADAL" clId="{9354F066-9873-4462-80D7-F5E53A75AC44}" dt="2022-09-15T02:13:17.987" v="49" actId="478"/>
          <ac:spMkLst>
            <pc:docMk/>
            <pc:sldMk cId="1967202212" sldId="291"/>
            <ac:spMk id="3" creationId="{4163E966-DE6F-4EBE-B220-5FC462E5E791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4" creationId="{46B68520-69F1-45D3-9279-804495609B6B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5" creationId="{DD9751B0-AF8E-4321-849A-60FF8BEEBB07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6" creationId="{FE1A6AA7-D408-40AB-B238-D061291A602C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7" creationId="{8F669B8C-9EC7-478A-83FD-7DCC6747FFF1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8" creationId="{1B11A086-6A01-4F73-AE2A-5A057C331A92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9" creationId="{5AC6C654-0749-41F6-A050-DFF2A786DDB7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0" creationId="{CB2241AE-7C7F-4EE8-B98E-D1D44885834C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1" creationId="{87E2BA46-90F6-4407-8CE4-E95F7237D99F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2" creationId="{5AB12072-E50B-41C3-98B0-7BF30B147F1D}"/>
          </ac:spMkLst>
        </pc:spChg>
        <pc:spChg chg="add mod">
          <ac:chgData name="濬澤" userId="e8b9fee4-4906-45f3-9dc4-f14c03e002fa" providerId="ADAL" clId="{9354F066-9873-4462-80D7-F5E53A75AC44}" dt="2022-09-15T02:13:16.152" v="48" actId="1076"/>
          <ac:spMkLst>
            <pc:docMk/>
            <pc:sldMk cId="1967202212" sldId="291"/>
            <ac:spMk id="13" creationId="{7686C137-75E7-4D20-8A44-6707625AA4E0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3034581564" sldId="292"/>
        </pc:sldMkLst>
      </pc:sldChg>
      <pc:sldChg chg="addSp delSp modSp new mod modNotesTx">
        <pc:chgData name="濬澤" userId="e8b9fee4-4906-45f3-9dc4-f14c03e002fa" providerId="ADAL" clId="{9354F066-9873-4462-80D7-F5E53A75AC44}" dt="2022-09-15T02:13:57.727" v="59" actId="20577"/>
        <pc:sldMkLst>
          <pc:docMk/>
          <pc:sldMk cId="4258361091" sldId="292"/>
        </pc:sldMkLst>
        <pc:spChg chg="mod">
          <ac:chgData name="濬澤" userId="e8b9fee4-4906-45f3-9dc4-f14c03e002fa" providerId="ADAL" clId="{9354F066-9873-4462-80D7-F5E53A75AC44}" dt="2022-09-15T02:13:37.079" v="54" actId="27636"/>
          <ac:spMkLst>
            <pc:docMk/>
            <pc:sldMk cId="4258361091" sldId="292"/>
            <ac:spMk id="2" creationId="{BA739AB2-77CE-49F2-8B03-9F4DF7CA2D49}"/>
          </ac:spMkLst>
        </pc:spChg>
        <pc:spChg chg="del">
          <ac:chgData name="濬澤" userId="e8b9fee4-4906-45f3-9dc4-f14c03e002fa" providerId="ADAL" clId="{9354F066-9873-4462-80D7-F5E53A75AC44}" dt="2022-09-15T02:13:45.955" v="55" actId="478"/>
          <ac:spMkLst>
            <pc:docMk/>
            <pc:sldMk cId="4258361091" sldId="292"/>
            <ac:spMk id="3" creationId="{9FB989CD-031C-4F43-91B2-BA18AE042CBC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4" creationId="{3131177C-B472-4ECE-92E3-8E97D593151A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5" creationId="{025DA47D-12D6-452B-98BE-C539028B2FF8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6" creationId="{D5716E1F-ABBD-4CA6-BFDE-25044D3CEEF7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7" creationId="{73B125C7-6CF2-47B9-84CE-5F540CCF4E78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8" creationId="{EB8C46C9-327D-46FE-83D7-B0DFD99DE359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9" creationId="{ECB04E09-983E-4F55-8DBD-AB62A454C03F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0" creationId="{B09A2C0E-A868-4D91-AF79-45642B51A8E4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1" creationId="{BF8B23A3-37FC-4E1B-9689-8D3A5E8B3A37}"/>
          </ac:spMkLst>
        </pc:spChg>
        <pc:spChg chg="add mod">
          <ac:chgData name="濬澤" userId="e8b9fee4-4906-45f3-9dc4-f14c03e002fa" providerId="ADAL" clId="{9354F066-9873-4462-80D7-F5E53A75AC44}" dt="2022-09-15T02:13:51.639" v="57" actId="1076"/>
          <ac:spMkLst>
            <pc:docMk/>
            <pc:sldMk cId="4258361091" sldId="292"/>
            <ac:spMk id="12" creationId="{63AB1B5C-660D-4194-8771-A6D0C91CB7FA}"/>
          </ac:spMkLst>
        </pc:spChg>
      </pc:sldChg>
      <pc:sldChg chg="addSp delSp modSp new mod modNotesTx">
        <pc:chgData name="濬澤" userId="e8b9fee4-4906-45f3-9dc4-f14c03e002fa" providerId="ADAL" clId="{9354F066-9873-4462-80D7-F5E53A75AC44}" dt="2022-09-15T02:15:20.758" v="96" actId="20577"/>
        <pc:sldMkLst>
          <pc:docMk/>
          <pc:sldMk cId="1956228273" sldId="293"/>
        </pc:sldMkLst>
        <pc:spChg chg="mod">
          <ac:chgData name="濬澤" userId="e8b9fee4-4906-45f3-9dc4-f14c03e002fa" providerId="ADAL" clId="{9354F066-9873-4462-80D7-F5E53A75AC44}" dt="2022-09-15T02:14:05.903" v="62" actId="27636"/>
          <ac:spMkLst>
            <pc:docMk/>
            <pc:sldMk cId="1956228273" sldId="293"/>
            <ac:spMk id="2" creationId="{B4D85D84-9C5D-4C80-BE83-019CB434767E}"/>
          </ac:spMkLst>
        </pc:spChg>
        <pc:spChg chg="del">
          <ac:chgData name="濬澤" userId="e8b9fee4-4906-45f3-9dc4-f14c03e002fa" providerId="ADAL" clId="{9354F066-9873-4462-80D7-F5E53A75AC44}" dt="2022-09-15T02:14:23.377" v="67" actId="478"/>
          <ac:spMkLst>
            <pc:docMk/>
            <pc:sldMk cId="1956228273" sldId="293"/>
            <ac:spMk id="3" creationId="{A24AC18E-0BA1-46B0-B989-3082B3894DDC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4" creationId="{ED66F484-7EA0-49B3-A0D5-950E3890F4B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5" creationId="{4A644F58-5B22-4182-898F-B359A1CC65D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6" creationId="{04BD1DCA-5573-4CE3-9A23-5EF127944EAE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7" creationId="{EC5C473E-2875-4022-A7E8-A8C0023ADB3D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8" creationId="{B62F30D3-2EC4-4E5A-813C-67335F8B011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9" creationId="{E8CBE631-EE37-4A98-A10A-E5AC5B6E79D1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0" creationId="{61E08B63-587C-4A0D-8408-52B6209A59F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1" creationId="{09BB546C-DC34-4D4E-B6F1-A3D4F961F7E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2" creationId="{C6C6EE75-FBE8-40CE-9F53-7552E7D82D17}"/>
          </ac:spMkLst>
        </pc:spChg>
        <pc:spChg chg="add del mod">
          <ac:chgData name="濬澤" userId="e8b9fee4-4906-45f3-9dc4-f14c03e002fa" providerId="ADAL" clId="{9354F066-9873-4462-80D7-F5E53A75AC44}" dt="2022-09-15T02:14:16.189" v="66"/>
          <ac:spMkLst>
            <pc:docMk/>
            <pc:sldMk cId="1956228273" sldId="293"/>
            <ac:spMk id="13" creationId="{793CDBC0-BD18-4685-BEA0-E4CC11088AE5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4" creationId="{0E72A48C-8272-4608-92E9-085D6EB0C06B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5" creationId="{A08FB04D-6C85-411F-ACC2-0580251A3148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6" creationId="{A13F555C-2671-4EAF-B4E6-C3286E0ADE91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7" creationId="{596EA208-FF7A-4991-B4F2-106E5722D419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8" creationId="{80A0960D-9B3D-4705-A479-5B818B9D8928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19" creationId="{B3B480E1-A950-48F9-87B8-681F57287A3A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0" creationId="{823AC802-CBA8-4168-8186-BDB07B5763E0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1" creationId="{4C38A3DE-2FE8-46DC-9471-37A1EB694FF4}"/>
          </ac:spMkLst>
        </pc:spChg>
        <pc:spChg chg="add mod">
          <ac:chgData name="濬澤" userId="e8b9fee4-4906-45f3-9dc4-f14c03e002fa" providerId="ADAL" clId="{9354F066-9873-4462-80D7-F5E53A75AC44}" dt="2022-09-15T02:14:58.055" v="94" actId="20577"/>
          <ac:spMkLst>
            <pc:docMk/>
            <pc:sldMk cId="1956228273" sldId="293"/>
            <ac:spMk id="22" creationId="{39D78A5F-2A14-4741-8897-207A00EE042A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3" creationId="{067F7BE7-B421-406B-89ED-966860047146}"/>
          </ac:spMkLst>
        </pc:spChg>
        <pc:spChg chg="add mod">
          <ac:chgData name="濬澤" userId="e8b9fee4-4906-45f3-9dc4-f14c03e002fa" providerId="ADAL" clId="{9354F066-9873-4462-80D7-F5E53A75AC44}" dt="2022-09-15T02:14:29.169" v="69" actId="1076"/>
          <ac:spMkLst>
            <pc:docMk/>
            <pc:sldMk cId="1956228273" sldId="293"/>
            <ac:spMk id="24" creationId="{BCA63B49-9595-4FB7-B5CE-6D485569B291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2520118351" sldId="293"/>
        </pc:sldMkLst>
      </pc:sldChg>
      <pc:sldChg chg="addSp delSp modSp new mod modNotesTx">
        <pc:chgData name="濬澤" userId="e8b9fee4-4906-45f3-9dc4-f14c03e002fa" providerId="ADAL" clId="{9354F066-9873-4462-80D7-F5E53A75AC44}" dt="2022-09-15T02:16:37.475" v="104" actId="20577"/>
        <pc:sldMkLst>
          <pc:docMk/>
          <pc:sldMk cId="310350094" sldId="294"/>
        </pc:sldMkLst>
        <pc:spChg chg="mod">
          <ac:chgData name="濬澤" userId="e8b9fee4-4906-45f3-9dc4-f14c03e002fa" providerId="ADAL" clId="{9354F066-9873-4462-80D7-F5E53A75AC44}" dt="2022-09-15T02:16:17.652" v="99" actId="27636"/>
          <ac:spMkLst>
            <pc:docMk/>
            <pc:sldMk cId="310350094" sldId="294"/>
            <ac:spMk id="2" creationId="{82B24704-20B9-43C4-BCE2-05124DFE1D34}"/>
          </ac:spMkLst>
        </pc:spChg>
        <pc:spChg chg="del">
          <ac:chgData name="濬澤" userId="e8b9fee4-4906-45f3-9dc4-f14c03e002fa" providerId="ADAL" clId="{9354F066-9873-4462-80D7-F5E53A75AC44}" dt="2022-09-15T02:16:32.717" v="102" actId="478"/>
          <ac:spMkLst>
            <pc:docMk/>
            <pc:sldMk cId="310350094" sldId="294"/>
            <ac:spMk id="3" creationId="{78D035F4-1CDE-41AB-A115-AED14B429170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4" creationId="{5041CD2B-F5C4-4A32-9648-0DD8D9E662D2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5" creationId="{7B019BD7-A564-4A20-9AA6-6BD9CEC84DE8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6" creationId="{82282F74-1249-4639-BC3E-8930DCDB5E6B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7" creationId="{F7DE411D-D02D-44EA-A92F-76960D7D1343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8" creationId="{3FE2C34E-906C-4580-8F6A-87C96FEAE48A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9" creationId="{91A098A5-69D7-4B71-AD27-3A6B5CDD5FA7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0" creationId="{426B354F-71F1-42C0-82BB-48CAB98C0D42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1" creationId="{D19E800B-D9AA-4F6F-B2E9-ABFB7BCF8A6C}"/>
          </ac:spMkLst>
        </pc:spChg>
        <pc:spChg chg="add mod">
          <ac:chgData name="濬澤" userId="e8b9fee4-4906-45f3-9dc4-f14c03e002fa" providerId="ADAL" clId="{9354F066-9873-4462-80D7-F5E53A75AC44}" dt="2022-09-15T02:16:31.416" v="101" actId="1076"/>
          <ac:spMkLst>
            <pc:docMk/>
            <pc:sldMk cId="310350094" sldId="294"/>
            <ac:spMk id="12" creationId="{74080114-274E-4D9C-B739-6911E0B2B316}"/>
          </ac:spMkLst>
        </pc:spChg>
      </pc:sldChg>
      <pc:sldChg chg="del">
        <pc:chgData name="濬澤" userId="e8b9fee4-4906-45f3-9dc4-f14c03e002fa" providerId="ADAL" clId="{9354F066-9873-4462-80D7-F5E53A75AC44}" dt="2022-09-15T02:06:13.686" v="0" actId="47"/>
        <pc:sldMkLst>
          <pc:docMk/>
          <pc:sldMk cId="4069136043" sldId="294"/>
        </pc:sldMkLst>
      </pc:sldChg>
      <pc:sldChg chg="addSp delSp modSp new mod modNotesTx">
        <pc:chgData name="濬澤" userId="e8b9fee4-4906-45f3-9dc4-f14c03e002fa" providerId="ADAL" clId="{9354F066-9873-4462-80D7-F5E53A75AC44}" dt="2022-09-15T02:17:14.727" v="115" actId="20577"/>
        <pc:sldMkLst>
          <pc:docMk/>
          <pc:sldMk cId="3094302681" sldId="295"/>
        </pc:sldMkLst>
        <pc:spChg chg="mod">
          <ac:chgData name="濬澤" userId="e8b9fee4-4906-45f3-9dc4-f14c03e002fa" providerId="ADAL" clId="{9354F066-9873-4462-80D7-F5E53A75AC44}" dt="2022-09-15T02:17:02.650" v="112"/>
          <ac:spMkLst>
            <pc:docMk/>
            <pc:sldMk cId="3094302681" sldId="295"/>
            <ac:spMk id="2" creationId="{8F31988A-BD5C-44B5-8E5A-D85BA75443C1}"/>
          </ac:spMkLst>
        </pc:spChg>
        <pc:spChg chg="del">
          <ac:chgData name="濬澤" userId="e8b9fee4-4906-45f3-9dc4-f14c03e002fa" providerId="ADAL" clId="{9354F066-9873-4462-80D7-F5E53A75AC44}" dt="2022-09-15T02:17:06.462" v="113" actId="478"/>
          <ac:spMkLst>
            <pc:docMk/>
            <pc:sldMk cId="3094302681" sldId="295"/>
            <ac:spMk id="3" creationId="{C6759A68-9A79-4472-9461-D3C3076345F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4" creationId="{2758A99F-6467-4AA9-927F-4A05C18C91BF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5" creationId="{75319A9A-F5CC-4AD5-BFBC-F135552433C3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6" creationId="{EACA9C3A-4045-4C04-9C4F-88DA1FED391D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7" creationId="{814D7BCC-183E-46B7-98EB-4F4B3DF30D4A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8" creationId="{0BAA5388-993F-4F1A-AA54-7778FE2D49C1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9" creationId="{B4C26883-36CE-4C16-9C73-C91ABCEBE66C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0" creationId="{4D55DE71-6658-4E0D-8E8E-3786487E4F00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1" creationId="{181EFD29-9501-4F64-A03F-F280897D2F5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2" creationId="{0F2C836C-F345-4C7B-A676-CD04CAF42EBB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3" creationId="{399DDF66-A434-4DE1-9E4D-96A57A6A05A4}"/>
          </ac:spMkLst>
        </pc:spChg>
        <pc:spChg chg="add mod">
          <ac:chgData name="濬澤" userId="e8b9fee4-4906-45f3-9dc4-f14c03e002fa" providerId="ADAL" clId="{9354F066-9873-4462-80D7-F5E53A75AC44}" dt="2022-09-15T02:16:55.172" v="108" actId="1076"/>
          <ac:spMkLst>
            <pc:docMk/>
            <pc:sldMk cId="3094302681" sldId="295"/>
            <ac:spMk id="14" creationId="{E7F6745E-52E4-4898-8712-DEFE61D6ED6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7:59.239" v="121" actId="478"/>
        <pc:sldMkLst>
          <pc:docMk/>
          <pc:sldMk cId="3353403231" sldId="296"/>
        </pc:sldMkLst>
        <pc:spChg chg="mod">
          <ac:chgData name="濬澤" userId="e8b9fee4-4906-45f3-9dc4-f14c03e002fa" providerId="ADAL" clId="{9354F066-9873-4462-80D7-F5E53A75AC44}" dt="2022-09-15T02:17:42.397" v="118" actId="27636"/>
          <ac:spMkLst>
            <pc:docMk/>
            <pc:sldMk cId="3353403231" sldId="296"/>
            <ac:spMk id="2" creationId="{E55B8F23-4A24-4CB2-B22B-2D1CC9799257}"/>
          </ac:spMkLst>
        </pc:spChg>
        <pc:spChg chg="del">
          <ac:chgData name="濬澤" userId="e8b9fee4-4906-45f3-9dc4-f14c03e002fa" providerId="ADAL" clId="{9354F066-9873-4462-80D7-F5E53A75AC44}" dt="2022-09-15T02:17:59.239" v="121" actId="478"/>
          <ac:spMkLst>
            <pc:docMk/>
            <pc:sldMk cId="3353403231" sldId="296"/>
            <ac:spMk id="3" creationId="{F3B6BD96-B86C-4289-9E27-C9CFFA885C20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4" creationId="{D4FD068A-87C9-40FD-A1A4-8AC6DA5DAADB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5" creationId="{D4CC6EFE-8B5E-4072-9066-61F00DD6E252}"/>
          </ac:spMkLst>
        </pc:spChg>
        <pc:spChg chg="add mod">
          <ac:chgData name="濬澤" userId="e8b9fee4-4906-45f3-9dc4-f14c03e002fa" providerId="ADAL" clId="{9354F066-9873-4462-80D7-F5E53A75AC44}" dt="2022-09-15T02:17:56.865" v="120" actId="1076"/>
          <ac:spMkLst>
            <pc:docMk/>
            <pc:sldMk cId="3353403231" sldId="296"/>
            <ac:spMk id="6" creationId="{5F147B8A-1067-462C-95DA-B1FA15AFBB74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18:34.508" v="127" actId="478"/>
        <pc:sldMkLst>
          <pc:docMk/>
          <pc:sldMk cId="530661362" sldId="297"/>
        </pc:sldMkLst>
        <pc:spChg chg="mod">
          <ac:chgData name="濬澤" userId="e8b9fee4-4906-45f3-9dc4-f14c03e002fa" providerId="ADAL" clId="{9354F066-9873-4462-80D7-F5E53A75AC44}" dt="2022-09-15T02:18:13.647" v="124" actId="27636"/>
          <ac:spMkLst>
            <pc:docMk/>
            <pc:sldMk cId="530661362" sldId="297"/>
            <ac:spMk id="2" creationId="{D01A4ADE-BC13-4A34-AD5D-748EC15BB313}"/>
          </ac:spMkLst>
        </pc:spChg>
        <pc:spChg chg="del">
          <ac:chgData name="濬澤" userId="e8b9fee4-4906-45f3-9dc4-f14c03e002fa" providerId="ADAL" clId="{9354F066-9873-4462-80D7-F5E53A75AC44}" dt="2022-09-15T02:18:34.508" v="127" actId="478"/>
          <ac:spMkLst>
            <pc:docMk/>
            <pc:sldMk cId="530661362" sldId="297"/>
            <ac:spMk id="3" creationId="{93989179-446F-4A62-8229-00476B097B16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4" creationId="{68EFBDAF-F347-44E7-8F6E-7B254528E794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5" creationId="{E06A4BB3-FB61-4D07-9478-2821F50B0224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6" creationId="{C01AEB28-7F09-4FFD-8C35-9F3676435698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7" creationId="{7F9BCE9C-BE12-4FDA-9A6C-CE2034B824DF}"/>
          </ac:spMkLst>
        </pc:spChg>
        <pc:spChg chg="add mod">
          <ac:chgData name="濬澤" userId="e8b9fee4-4906-45f3-9dc4-f14c03e002fa" providerId="ADAL" clId="{9354F066-9873-4462-80D7-F5E53A75AC44}" dt="2022-09-15T02:18:32.189" v="126" actId="1076"/>
          <ac:spMkLst>
            <pc:docMk/>
            <pc:sldMk cId="530661362" sldId="297"/>
            <ac:spMk id="8" creationId="{43B96773-F89C-4842-95C2-D31E600D2A26}"/>
          </ac:spMkLst>
        </pc:spChg>
        <pc:picChg chg="add mod">
          <ac:chgData name="濬澤" userId="e8b9fee4-4906-45f3-9dc4-f14c03e002fa" providerId="ADAL" clId="{9354F066-9873-4462-80D7-F5E53A75AC44}" dt="2022-09-15T02:18:32.189" v="126" actId="1076"/>
          <ac:picMkLst>
            <pc:docMk/>
            <pc:sldMk cId="530661362" sldId="297"/>
            <ac:picMk id="9" creationId="{91420912-095D-4344-B6ED-D797A006608E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19:02.090" v="134" actId="478"/>
        <pc:sldMkLst>
          <pc:docMk/>
          <pc:sldMk cId="53110276" sldId="298"/>
        </pc:sldMkLst>
        <pc:spChg chg="mod">
          <ac:chgData name="濬澤" userId="e8b9fee4-4906-45f3-9dc4-f14c03e002fa" providerId="ADAL" clId="{9354F066-9873-4462-80D7-F5E53A75AC44}" dt="2022-09-15T02:18:47.156" v="130" actId="27636"/>
          <ac:spMkLst>
            <pc:docMk/>
            <pc:sldMk cId="53110276" sldId="298"/>
            <ac:spMk id="2" creationId="{76FA3A29-65F4-4BA3-BE87-D29465667856}"/>
          </ac:spMkLst>
        </pc:spChg>
        <pc:spChg chg="del">
          <ac:chgData name="濬澤" userId="e8b9fee4-4906-45f3-9dc4-f14c03e002fa" providerId="ADAL" clId="{9354F066-9873-4462-80D7-F5E53A75AC44}" dt="2022-09-15T02:19:02.090" v="134" actId="478"/>
          <ac:spMkLst>
            <pc:docMk/>
            <pc:sldMk cId="53110276" sldId="298"/>
            <ac:spMk id="3" creationId="{984EE34F-F44B-4ACE-A803-A5922E305B6E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4" creationId="{77155D1F-DE7D-47B9-8B00-8820B15E0B0F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5" creationId="{43983DA3-679D-4D2B-9164-39F6DE3479E1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6" creationId="{689345DD-62A4-489A-9815-26A980DCC86F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7" creationId="{61D4A635-58C8-4845-AC3F-1EDED1FB2641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8" creationId="{9B59B59D-B68F-41FA-92A0-03165DCBBF33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9" creationId="{B05FF363-A327-4DAE-B741-0065227AB7DE}"/>
          </ac:spMkLst>
        </pc:spChg>
        <pc:spChg chg="add mod">
          <ac:chgData name="濬澤" userId="e8b9fee4-4906-45f3-9dc4-f14c03e002fa" providerId="ADAL" clId="{9354F066-9873-4462-80D7-F5E53A75AC44}" dt="2022-09-15T02:18:56.879" v="132" actId="1076"/>
          <ac:spMkLst>
            <pc:docMk/>
            <pc:sldMk cId="53110276" sldId="298"/>
            <ac:spMk id="10" creationId="{4BFD5021-AC19-42CE-A2A5-2295175D35AE}"/>
          </ac:spMkLst>
        </pc:spChg>
        <pc:picChg chg="add mod">
          <ac:chgData name="濬澤" userId="e8b9fee4-4906-45f3-9dc4-f14c03e002fa" providerId="ADAL" clId="{9354F066-9873-4462-80D7-F5E53A75AC44}" dt="2022-09-15T02:18:59.829" v="133" actId="1076"/>
          <ac:picMkLst>
            <pc:docMk/>
            <pc:sldMk cId="53110276" sldId="298"/>
            <ac:picMk id="11" creationId="{97708733-FC4D-4F45-B8C3-A692273F23AB}"/>
          </ac:picMkLst>
        </pc:picChg>
      </pc:sldChg>
      <pc:sldChg chg="addSp delSp modSp new mod modShow">
        <pc:chgData name="濬澤" userId="e8b9fee4-4906-45f3-9dc4-f14c03e002fa" providerId="ADAL" clId="{9354F066-9873-4462-80D7-F5E53A75AC44}" dt="2022-09-15T05:27:51.750" v="312" actId="729"/>
        <pc:sldMkLst>
          <pc:docMk/>
          <pc:sldMk cId="3739028961" sldId="299"/>
        </pc:sldMkLst>
        <pc:spChg chg="mod">
          <ac:chgData name="濬澤" userId="e8b9fee4-4906-45f3-9dc4-f14c03e002fa" providerId="ADAL" clId="{9354F066-9873-4462-80D7-F5E53A75AC44}" dt="2022-09-15T02:19:22.975" v="137" actId="27636"/>
          <ac:spMkLst>
            <pc:docMk/>
            <pc:sldMk cId="3739028961" sldId="299"/>
            <ac:spMk id="2" creationId="{A7B69A92-1ABE-479B-8BE2-95A38A6ECDCD}"/>
          </ac:spMkLst>
        </pc:spChg>
        <pc:spChg chg="del">
          <ac:chgData name="濬澤" userId="e8b9fee4-4906-45f3-9dc4-f14c03e002fa" providerId="ADAL" clId="{9354F066-9873-4462-80D7-F5E53A75AC44}" dt="2022-09-15T02:19:25.594" v="138"/>
          <ac:spMkLst>
            <pc:docMk/>
            <pc:sldMk cId="3739028961" sldId="299"/>
            <ac:spMk id="3" creationId="{05518949-4B6C-4ABF-AE67-515F29AC187B}"/>
          </ac:spMkLst>
        </pc:spChg>
        <pc:picChg chg="add mod">
          <ac:chgData name="濬澤" userId="e8b9fee4-4906-45f3-9dc4-f14c03e002fa" providerId="ADAL" clId="{9354F066-9873-4462-80D7-F5E53A75AC44}" dt="2022-09-15T02:19:25.594" v="138"/>
          <ac:picMkLst>
            <pc:docMk/>
            <pc:sldMk cId="3739028961" sldId="299"/>
            <ac:picMk id="4" creationId="{AD57558B-D7EC-46C5-A099-F4CD040002A5}"/>
          </ac:picMkLst>
        </pc:picChg>
      </pc:sldChg>
      <pc:sldChg chg="modSp new mod modNotesTx">
        <pc:chgData name="濬澤" userId="e8b9fee4-4906-45f3-9dc4-f14c03e002fa" providerId="ADAL" clId="{9354F066-9873-4462-80D7-F5E53A75AC44}" dt="2022-09-15T02:19:45.525" v="144" actId="20577"/>
        <pc:sldMkLst>
          <pc:docMk/>
          <pc:sldMk cId="963906445" sldId="300"/>
        </pc:sldMkLst>
        <pc:spChg chg="mod">
          <ac:chgData name="濬澤" userId="e8b9fee4-4906-45f3-9dc4-f14c03e002fa" providerId="ADAL" clId="{9354F066-9873-4462-80D7-F5E53A75AC44}" dt="2022-09-15T02:19:35.084" v="141" actId="27636"/>
          <ac:spMkLst>
            <pc:docMk/>
            <pc:sldMk cId="963906445" sldId="300"/>
            <ac:spMk id="2" creationId="{EE6F26F4-0D1F-4846-AB01-35CE8EEE62A0}"/>
          </ac:spMkLst>
        </pc:spChg>
        <pc:spChg chg="mod">
          <ac:chgData name="濬澤" userId="e8b9fee4-4906-45f3-9dc4-f14c03e002fa" providerId="ADAL" clId="{9354F066-9873-4462-80D7-F5E53A75AC44}" dt="2022-09-15T02:19:40.614" v="142"/>
          <ac:spMkLst>
            <pc:docMk/>
            <pc:sldMk cId="963906445" sldId="300"/>
            <ac:spMk id="3" creationId="{B407F39E-63C8-44D8-B997-6831E4B2874E}"/>
          </ac:spMkLst>
        </pc:spChg>
      </pc:sldChg>
      <pc:sldChg chg="addSp modSp new mod modNotesTx">
        <pc:chgData name="濬澤" userId="e8b9fee4-4906-45f3-9dc4-f14c03e002fa" providerId="ADAL" clId="{9354F066-9873-4462-80D7-F5E53A75AC44}" dt="2022-09-15T02:20:36.295" v="157" actId="20577"/>
        <pc:sldMkLst>
          <pc:docMk/>
          <pc:sldMk cId="1729346711" sldId="301"/>
        </pc:sldMkLst>
        <pc:spChg chg="mod">
          <ac:chgData name="濬澤" userId="e8b9fee4-4906-45f3-9dc4-f14c03e002fa" providerId="ADAL" clId="{9354F066-9873-4462-80D7-F5E53A75AC44}" dt="2022-09-15T02:19:55.389" v="147" actId="27636"/>
          <ac:spMkLst>
            <pc:docMk/>
            <pc:sldMk cId="1729346711" sldId="301"/>
            <ac:spMk id="2" creationId="{DD4A757D-5BFC-4DEE-8505-79697065A1B5}"/>
          </ac:spMkLst>
        </pc:spChg>
        <pc:spChg chg="mod">
          <ac:chgData name="濬澤" userId="e8b9fee4-4906-45f3-9dc4-f14c03e002fa" providerId="ADAL" clId="{9354F066-9873-4462-80D7-F5E53A75AC44}" dt="2022-09-15T02:20:27.760" v="155" actId="403"/>
          <ac:spMkLst>
            <pc:docMk/>
            <pc:sldMk cId="1729346711" sldId="301"/>
            <ac:spMk id="3" creationId="{2057B1E5-1EF9-4DC5-8F53-AE0279B6601F}"/>
          </ac:spMkLst>
        </pc:spChg>
        <pc:picChg chg="add mod">
          <ac:chgData name="濬澤" userId="e8b9fee4-4906-45f3-9dc4-f14c03e002fa" providerId="ADAL" clId="{9354F066-9873-4462-80D7-F5E53A75AC44}" dt="2022-09-15T02:20:24.112" v="154" actId="1076"/>
          <ac:picMkLst>
            <pc:docMk/>
            <pc:sldMk cId="1729346711" sldId="301"/>
            <ac:picMk id="4" creationId="{8AF12527-F9F5-44CB-894F-0ECA7C4CC2DB}"/>
          </ac:picMkLst>
        </pc:picChg>
        <pc:picChg chg="add mod">
          <ac:chgData name="濬澤" userId="e8b9fee4-4906-45f3-9dc4-f14c03e002fa" providerId="ADAL" clId="{9354F066-9873-4462-80D7-F5E53A75AC44}" dt="2022-09-15T02:20:24.112" v="154" actId="1076"/>
          <ac:picMkLst>
            <pc:docMk/>
            <pc:sldMk cId="1729346711" sldId="301"/>
            <ac:picMk id="5" creationId="{521FFBE6-CE35-4040-99CE-CFA285D8B21D}"/>
          </ac:picMkLst>
        </pc:picChg>
      </pc:sldChg>
      <pc:sldChg chg="addSp modSp new mod modNotesTx">
        <pc:chgData name="濬澤" userId="e8b9fee4-4906-45f3-9dc4-f14c03e002fa" providerId="ADAL" clId="{9354F066-9873-4462-80D7-F5E53A75AC44}" dt="2022-09-15T02:21:39.777" v="168" actId="20577"/>
        <pc:sldMkLst>
          <pc:docMk/>
          <pc:sldMk cId="1132040007" sldId="302"/>
        </pc:sldMkLst>
        <pc:spChg chg="mod">
          <ac:chgData name="濬澤" userId="e8b9fee4-4906-45f3-9dc4-f14c03e002fa" providerId="ADAL" clId="{9354F066-9873-4462-80D7-F5E53A75AC44}" dt="2022-09-15T02:21:05.508" v="160" actId="27636"/>
          <ac:spMkLst>
            <pc:docMk/>
            <pc:sldMk cId="1132040007" sldId="302"/>
            <ac:spMk id="2" creationId="{D17BBA7D-0119-4996-85D2-B4ED95F69BDE}"/>
          </ac:spMkLst>
        </pc:spChg>
        <pc:spChg chg="mod">
          <ac:chgData name="濬澤" userId="e8b9fee4-4906-45f3-9dc4-f14c03e002fa" providerId="ADAL" clId="{9354F066-9873-4462-80D7-F5E53A75AC44}" dt="2022-09-15T02:21:15.730" v="162" actId="404"/>
          <ac:spMkLst>
            <pc:docMk/>
            <pc:sldMk cId="1132040007" sldId="302"/>
            <ac:spMk id="3" creationId="{ECCFF147-D5B1-4365-B01C-E5A53394C5C6}"/>
          </ac:spMkLst>
        </pc:spChg>
        <pc:picChg chg="add mod">
          <ac:chgData name="濬澤" userId="e8b9fee4-4906-45f3-9dc4-f14c03e002fa" providerId="ADAL" clId="{9354F066-9873-4462-80D7-F5E53A75AC44}" dt="2022-09-15T02:21:27.272" v="166" actId="1076"/>
          <ac:picMkLst>
            <pc:docMk/>
            <pc:sldMk cId="1132040007" sldId="302"/>
            <ac:picMk id="4" creationId="{FF3B4CBF-6E1D-4516-95FE-06C81A84DEC1}"/>
          </ac:picMkLst>
        </pc:picChg>
      </pc:sldChg>
      <pc:sldChg chg="addSp modSp new mod modNotesTx">
        <pc:chgData name="濬澤" userId="e8b9fee4-4906-45f3-9dc4-f14c03e002fa" providerId="ADAL" clId="{9354F066-9873-4462-80D7-F5E53A75AC44}" dt="2022-09-15T02:22:12.166" v="181" actId="20577"/>
        <pc:sldMkLst>
          <pc:docMk/>
          <pc:sldMk cId="2118537023" sldId="303"/>
        </pc:sldMkLst>
        <pc:spChg chg="mod">
          <ac:chgData name="濬澤" userId="e8b9fee4-4906-45f3-9dc4-f14c03e002fa" providerId="ADAL" clId="{9354F066-9873-4462-80D7-F5E53A75AC44}" dt="2022-09-15T02:21:54.200" v="173" actId="27636"/>
          <ac:spMkLst>
            <pc:docMk/>
            <pc:sldMk cId="2118537023" sldId="303"/>
            <ac:spMk id="2" creationId="{DC14A0C9-E906-4DFB-9659-6A5904598EFE}"/>
          </ac:spMkLst>
        </pc:spChg>
        <pc:spChg chg="mod">
          <ac:chgData name="濬澤" userId="e8b9fee4-4906-45f3-9dc4-f14c03e002fa" providerId="ADAL" clId="{9354F066-9873-4462-80D7-F5E53A75AC44}" dt="2022-09-15T02:21:58.225" v="174"/>
          <ac:spMkLst>
            <pc:docMk/>
            <pc:sldMk cId="2118537023" sldId="303"/>
            <ac:spMk id="3" creationId="{D8C1D554-C1EA-4AE0-9115-A9A0AE81DF2D}"/>
          </ac:spMkLst>
        </pc:spChg>
        <pc:picChg chg="add mod">
          <ac:chgData name="濬澤" userId="e8b9fee4-4906-45f3-9dc4-f14c03e002fa" providerId="ADAL" clId="{9354F066-9873-4462-80D7-F5E53A75AC44}" dt="2022-09-15T02:22:07.294" v="179" actId="1076"/>
          <ac:picMkLst>
            <pc:docMk/>
            <pc:sldMk cId="2118537023" sldId="303"/>
            <ac:picMk id="4" creationId="{B1F3BEED-3B3E-47CC-8BDB-D7A3706EB3B1}"/>
          </ac:picMkLst>
        </pc:picChg>
      </pc:sldChg>
      <pc:sldChg chg="new del">
        <pc:chgData name="濬澤" userId="e8b9fee4-4906-45f3-9dc4-f14c03e002fa" providerId="ADAL" clId="{9354F066-9873-4462-80D7-F5E53A75AC44}" dt="2022-09-15T02:21:50.022" v="170" actId="680"/>
        <pc:sldMkLst>
          <pc:docMk/>
          <pc:sldMk cId="3818299353" sldId="303"/>
        </pc:sldMkLst>
      </pc:sldChg>
      <pc:sldChg chg="addSp delSp modSp new mod modNotesTx">
        <pc:chgData name="濬澤" userId="e8b9fee4-4906-45f3-9dc4-f14c03e002fa" providerId="ADAL" clId="{9354F066-9873-4462-80D7-F5E53A75AC44}" dt="2022-09-15T02:23:06.127" v="187" actId="20577"/>
        <pc:sldMkLst>
          <pc:docMk/>
          <pc:sldMk cId="2913500247" sldId="304"/>
        </pc:sldMkLst>
        <pc:spChg chg="mod">
          <ac:chgData name="濬澤" userId="e8b9fee4-4906-45f3-9dc4-f14c03e002fa" providerId="ADAL" clId="{9354F066-9873-4462-80D7-F5E53A75AC44}" dt="2022-09-15T02:22:53.435" v="184" actId="27636"/>
          <ac:spMkLst>
            <pc:docMk/>
            <pc:sldMk cId="2913500247" sldId="304"/>
            <ac:spMk id="2" creationId="{6CEF477E-A457-46A1-A31D-B870CCB34656}"/>
          </ac:spMkLst>
        </pc:spChg>
        <pc:spChg chg="del">
          <ac:chgData name="濬澤" userId="e8b9fee4-4906-45f3-9dc4-f14c03e002fa" providerId="ADAL" clId="{9354F066-9873-4462-80D7-F5E53A75AC44}" dt="2022-09-15T02:22:56.693" v="185"/>
          <ac:spMkLst>
            <pc:docMk/>
            <pc:sldMk cId="2913500247" sldId="304"/>
            <ac:spMk id="3" creationId="{5D897F33-7101-451C-B426-BC855E959494}"/>
          </ac:spMkLst>
        </pc:spChg>
        <pc:picChg chg="add mod">
          <ac:chgData name="濬澤" userId="e8b9fee4-4906-45f3-9dc4-f14c03e002fa" providerId="ADAL" clId="{9354F066-9873-4462-80D7-F5E53A75AC44}" dt="2022-09-15T02:22:56.693" v="185"/>
          <ac:picMkLst>
            <pc:docMk/>
            <pc:sldMk cId="2913500247" sldId="304"/>
            <ac:picMk id="4" creationId="{9EDDAD6F-C65B-4331-9330-69FDDEC0A928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3:38.242" v="193" actId="478"/>
        <pc:sldMkLst>
          <pc:docMk/>
          <pc:sldMk cId="4038127028" sldId="305"/>
        </pc:sldMkLst>
        <pc:spChg chg="mod">
          <ac:chgData name="濬澤" userId="e8b9fee4-4906-45f3-9dc4-f14c03e002fa" providerId="ADAL" clId="{9354F066-9873-4462-80D7-F5E53A75AC44}" dt="2022-09-15T02:23:18.963" v="190" actId="27636"/>
          <ac:spMkLst>
            <pc:docMk/>
            <pc:sldMk cId="4038127028" sldId="305"/>
            <ac:spMk id="2" creationId="{2FE57F9E-7161-408D-AD7B-74F293B67F0C}"/>
          </ac:spMkLst>
        </pc:spChg>
        <pc:spChg chg="del">
          <ac:chgData name="濬澤" userId="e8b9fee4-4906-45f3-9dc4-f14c03e002fa" providerId="ADAL" clId="{9354F066-9873-4462-80D7-F5E53A75AC44}" dt="2022-09-15T02:23:38.242" v="193" actId="478"/>
          <ac:spMkLst>
            <pc:docMk/>
            <pc:sldMk cId="4038127028" sldId="305"/>
            <ac:spMk id="3" creationId="{5BBD9750-942C-4AE3-B199-50A49A97A2A7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4" creationId="{DCB80FE8-07D9-4C0A-95D0-84B0AAB616DC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5" creationId="{AB8C6B05-E485-45CA-AC1E-E07A9DF1D6B4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6" creationId="{C35604A5-676D-4732-A2E2-647AE975021E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7" creationId="{F92D705C-3A98-4933-B8C9-4F7FFF10CC1B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8" creationId="{C6A8DEA7-8350-410D-B430-E753F0D4D17F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9" creationId="{F80FFEC7-6B2F-4994-B567-A54C2D7E6326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0" creationId="{0C5CFFC4-6798-4747-83AA-C3417AA55B80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1" creationId="{06A9DD78-D9BE-48DC-A72C-FB3A391E8A5B}"/>
          </ac:spMkLst>
        </pc:spChg>
        <pc:spChg chg="add mod">
          <ac:chgData name="濬澤" userId="e8b9fee4-4906-45f3-9dc4-f14c03e002fa" providerId="ADAL" clId="{9354F066-9873-4462-80D7-F5E53A75AC44}" dt="2022-09-15T02:23:35.744" v="192" actId="1076"/>
          <ac:spMkLst>
            <pc:docMk/>
            <pc:sldMk cId="4038127028" sldId="305"/>
            <ac:spMk id="12" creationId="{B2FD93EE-63B9-4150-85F9-86F9B6BD905F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2:21.045" v="308" actId="478"/>
        <pc:sldMkLst>
          <pc:docMk/>
          <pc:sldMk cId="3006371941" sldId="306"/>
        </pc:sldMkLst>
        <pc:spChg chg="mod">
          <ac:chgData name="濬澤" userId="e8b9fee4-4906-45f3-9dc4-f14c03e002fa" providerId="ADAL" clId="{9354F066-9873-4462-80D7-F5E53A75AC44}" dt="2022-09-15T02:23:50.818" v="196" actId="27636"/>
          <ac:spMkLst>
            <pc:docMk/>
            <pc:sldMk cId="3006371941" sldId="306"/>
            <ac:spMk id="2" creationId="{06614963-91A8-433D-BB57-4C39362FD489}"/>
          </ac:spMkLst>
        </pc:spChg>
        <pc:spChg chg="del">
          <ac:chgData name="濬澤" userId="e8b9fee4-4906-45f3-9dc4-f14c03e002fa" providerId="ADAL" clId="{9354F066-9873-4462-80D7-F5E53A75AC44}" dt="2022-09-15T02:32:21.045" v="308" actId="478"/>
          <ac:spMkLst>
            <pc:docMk/>
            <pc:sldMk cId="3006371941" sldId="306"/>
            <ac:spMk id="3" creationId="{F2A2C096-4185-4BC1-BD6E-1AB17107D4AA}"/>
          </ac:spMkLst>
        </pc:spChg>
        <pc:spChg chg="add mod">
          <ac:chgData name="濬澤" userId="e8b9fee4-4906-45f3-9dc4-f14c03e002fa" providerId="ADAL" clId="{9354F066-9873-4462-80D7-F5E53A75AC44}" dt="2022-09-15T02:32:19.031" v="307" actId="14100"/>
          <ac:spMkLst>
            <pc:docMk/>
            <pc:sldMk cId="3006371941" sldId="306"/>
            <ac:spMk id="6" creationId="{223CEA60-21EA-4EA2-97E6-878616FF4D93}"/>
          </ac:spMkLst>
        </pc:spChg>
        <pc:picChg chg="add mod">
          <ac:chgData name="濬澤" userId="e8b9fee4-4906-45f3-9dc4-f14c03e002fa" providerId="ADAL" clId="{9354F066-9873-4462-80D7-F5E53A75AC44}" dt="2022-09-15T02:24:19.978" v="202" actId="14100"/>
          <ac:picMkLst>
            <pc:docMk/>
            <pc:sldMk cId="3006371941" sldId="306"/>
            <ac:picMk id="4" creationId="{A14F379D-D85B-4CD9-98F9-D6C333BD6F1D}"/>
          </ac:picMkLst>
        </pc:picChg>
        <pc:picChg chg="add mod">
          <ac:chgData name="濬澤" userId="e8b9fee4-4906-45f3-9dc4-f14c03e002fa" providerId="ADAL" clId="{9354F066-9873-4462-80D7-F5E53A75AC44}" dt="2022-09-15T02:24:23.332" v="203" actId="1076"/>
          <ac:picMkLst>
            <pc:docMk/>
            <pc:sldMk cId="3006371941" sldId="306"/>
            <ac:picMk id="5" creationId="{4C5218B9-DFBF-4C05-8DA1-6F1AD8F19243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4:53.391" v="209" actId="478"/>
        <pc:sldMkLst>
          <pc:docMk/>
          <pc:sldMk cId="2491060738" sldId="307"/>
        </pc:sldMkLst>
        <pc:spChg chg="mod">
          <ac:chgData name="濬澤" userId="e8b9fee4-4906-45f3-9dc4-f14c03e002fa" providerId="ADAL" clId="{9354F066-9873-4462-80D7-F5E53A75AC44}" dt="2022-09-15T02:24:41.037" v="206" actId="27636"/>
          <ac:spMkLst>
            <pc:docMk/>
            <pc:sldMk cId="2491060738" sldId="307"/>
            <ac:spMk id="2" creationId="{7750457F-C21A-4B3B-83A6-D58CF1204E0B}"/>
          </ac:spMkLst>
        </pc:spChg>
        <pc:spChg chg="del">
          <ac:chgData name="濬澤" userId="e8b9fee4-4906-45f3-9dc4-f14c03e002fa" providerId="ADAL" clId="{9354F066-9873-4462-80D7-F5E53A75AC44}" dt="2022-09-15T02:24:53.391" v="209" actId="478"/>
          <ac:spMkLst>
            <pc:docMk/>
            <pc:sldMk cId="2491060738" sldId="307"/>
            <ac:spMk id="3" creationId="{56DA98C5-15CC-41D1-BFD9-6ABA6D47CB65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4" creationId="{0993A214-016A-4781-BF71-CDDB2CD7AD09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5" creationId="{B2C8CF61-1D5B-4979-B33C-FFFC48379199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6" creationId="{53133B1C-CC4F-4B4E-9FA8-8F93D4F9D53C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7" creationId="{F397C3F4-E012-427C-A7C0-BEA622E28781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8" creationId="{E9898856-C811-41AC-A3BD-5E4844354B46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9" creationId="{27B2BFA9-1F51-4819-A667-7827AF319D06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0" creationId="{0264E73A-F711-44AD-9813-FD1081CE01BD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1" creationId="{C3AE5F86-F586-4B2D-B253-E122DDD3815F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2" creationId="{A8AAED84-B725-407E-AADB-9EFB95B7A552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3" creationId="{9DC74504-9202-4031-A3EC-2C479560547E}"/>
          </ac:spMkLst>
        </pc:spChg>
        <pc:spChg chg="add mod">
          <ac:chgData name="濬澤" userId="e8b9fee4-4906-45f3-9dc4-f14c03e002fa" providerId="ADAL" clId="{9354F066-9873-4462-80D7-F5E53A75AC44}" dt="2022-09-15T02:24:50.552" v="208" actId="1076"/>
          <ac:spMkLst>
            <pc:docMk/>
            <pc:sldMk cId="2491060738" sldId="307"/>
            <ac:spMk id="14" creationId="{7528D137-DCFE-4A1E-A399-EC6F9567517A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1:39.867" v="300" actId="1035"/>
        <pc:sldMkLst>
          <pc:docMk/>
          <pc:sldMk cId="1446840651" sldId="308"/>
        </pc:sldMkLst>
        <pc:spChg chg="mod">
          <ac:chgData name="濬澤" userId="e8b9fee4-4906-45f3-9dc4-f14c03e002fa" providerId="ADAL" clId="{9354F066-9873-4462-80D7-F5E53A75AC44}" dt="2022-09-15T02:25:17.666" v="212" actId="27636"/>
          <ac:spMkLst>
            <pc:docMk/>
            <pc:sldMk cId="1446840651" sldId="308"/>
            <ac:spMk id="2" creationId="{B0616BCD-68CB-4576-8429-E4CB539D692B}"/>
          </ac:spMkLst>
        </pc:spChg>
        <pc:spChg chg="del">
          <ac:chgData name="濬澤" userId="e8b9fee4-4906-45f3-9dc4-f14c03e002fa" providerId="ADAL" clId="{9354F066-9873-4462-80D7-F5E53A75AC44}" dt="2022-09-15T02:25:30.441" v="217" actId="478"/>
          <ac:spMkLst>
            <pc:docMk/>
            <pc:sldMk cId="1446840651" sldId="308"/>
            <ac:spMk id="3" creationId="{5EB50113-9758-4CC3-81E4-17F7E69CC9E7}"/>
          </ac:spMkLst>
        </pc:spChg>
        <pc:spChg chg="add mod">
          <ac:chgData name="濬澤" userId="e8b9fee4-4906-45f3-9dc4-f14c03e002fa" providerId="ADAL" clId="{9354F066-9873-4462-80D7-F5E53A75AC44}" dt="2022-09-15T02:31:39.867" v="300" actId="1035"/>
          <ac:spMkLst>
            <pc:docMk/>
            <pc:sldMk cId="1446840651" sldId="308"/>
            <ac:spMk id="6" creationId="{70BADD63-C742-4992-B759-CA165BE98AFC}"/>
          </ac:spMkLst>
        </pc:spChg>
        <pc:picChg chg="add mod">
          <ac:chgData name="濬澤" userId="e8b9fee4-4906-45f3-9dc4-f14c03e002fa" providerId="ADAL" clId="{9354F066-9873-4462-80D7-F5E53A75AC44}" dt="2022-09-15T02:25:28.479" v="216" actId="14100"/>
          <ac:picMkLst>
            <pc:docMk/>
            <pc:sldMk cId="1446840651" sldId="308"/>
            <ac:picMk id="4" creationId="{F5E640F5-CBEB-42E7-8A01-AC2427AAE503}"/>
          </ac:picMkLst>
        </pc:picChg>
        <pc:picChg chg="add mod">
          <ac:chgData name="濬澤" userId="e8b9fee4-4906-45f3-9dc4-f14c03e002fa" providerId="ADAL" clId="{9354F066-9873-4462-80D7-F5E53A75AC44}" dt="2022-09-15T02:25:33.154" v="218" actId="1076"/>
          <ac:picMkLst>
            <pc:docMk/>
            <pc:sldMk cId="1446840651" sldId="308"/>
            <ac:picMk id="5" creationId="{BC6994DA-45D0-4CEA-8AED-E9BB2A84F2D1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31:56.477" v="304" actId="1076"/>
        <pc:sldMkLst>
          <pc:docMk/>
          <pc:sldMk cId="3273725074" sldId="309"/>
        </pc:sldMkLst>
        <pc:spChg chg="mod">
          <ac:chgData name="濬澤" userId="e8b9fee4-4906-45f3-9dc4-f14c03e002fa" providerId="ADAL" clId="{9354F066-9873-4462-80D7-F5E53A75AC44}" dt="2022-09-15T02:25:46.699" v="221" actId="27636"/>
          <ac:spMkLst>
            <pc:docMk/>
            <pc:sldMk cId="3273725074" sldId="309"/>
            <ac:spMk id="2" creationId="{798D4255-0EF0-46E7-BD71-F8BD08ADEF1D}"/>
          </ac:spMkLst>
        </pc:spChg>
        <pc:spChg chg="del">
          <ac:chgData name="濬澤" userId="e8b9fee4-4906-45f3-9dc4-f14c03e002fa" providerId="ADAL" clId="{9354F066-9873-4462-80D7-F5E53A75AC44}" dt="2022-09-15T02:25:57.701" v="226" actId="478"/>
          <ac:spMkLst>
            <pc:docMk/>
            <pc:sldMk cId="3273725074" sldId="309"/>
            <ac:spMk id="3" creationId="{CA2BAEC4-245F-4B26-B7BF-69C7AADC0DDA}"/>
          </ac:spMkLst>
        </pc:spChg>
        <pc:spChg chg="add mod">
          <ac:chgData name="濬澤" userId="e8b9fee4-4906-45f3-9dc4-f14c03e002fa" providerId="ADAL" clId="{9354F066-9873-4462-80D7-F5E53A75AC44}" dt="2022-09-15T02:31:51.557" v="303" actId="14100"/>
          <ac:spMkLst>
            <pc:docMk/>
            <pc:sldMk cId="3273725074" sldId="309"/>
            <ac:spMk id="6" creationId="{B149D57B-767A-4D6A-A902-25F2C2B60436}"/>
          </ac:spMkLst>
        </pc:spChg>
        <pc:picChg chg="add mod">
          <ac:chgData name="濬澤" userId="e8b9fee4-4906-45f3-9dc4-f14c03e002fa" providerId="ADAL" clId="{9354F066-9873-4462-80D7-F5E53A75AC44}" dt="2022-09-15T02:25:54.012" v="224" actId="14100"/>
          <ac:picMkLst>
            <pc:docMk/>
            <pc:sldMk cId="3273725074" sldId="309"/>
            <ac:picMk id="4" creationId="{4EF2B685-C76E-4FE8-8C1C-654279BE9716}"/>
          </ac:picMkLst>
        </pc:picChg>
        <pc:picChg chg="add mod">
          <ac:chgData name="濬澤" userId="e8b9fee4-4906-45f3-9dc4-f14c03e002fa" providerId="ADAL" clId="{9354F066-9873-4462-80D7-F5E53A75AC44}" dt="2022-09-15T02:31:56.477" v="304" actId="1076"/>
          <ac:picMkLst>
            <pc:docMk/>
            <pc:sldMk cId="3273725074" sldId="309"/>
            <ac:picMk id="5" creationId="{CFFA8EF1-920F-4176-B7DA-34E1537D01E3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7:53.835" v="230"/>
        <pc:sldMkLst>
          <pc:docMk/>
          <pc:sldMk cId="3850724157" sldId="310"/>
        </pc:sldMkLst>
        <pc:spChg chg="mod">
          <ac:chgData name="濬澤" userId="e8b9fee4-4906-45f3-9dc4-f14c03e002fa" providerId="ADAL" clId="{9354F066-9873-4462-80D7-F5E53A75AC44}" dt="2022-09-15T02:27:48.614" v="229" actId="27636"/>
          <ac:spMkLst>
            <pc:docMk/>
            <pc:sldMk cId="3850724157" sldId="310"/>
            <ac:spMk id="2" creationId="{6DCB2D41-EAA5-44C5-8603-31F1FA683834}"/>
          </ac:spMkLst>
        </pc:spChg>
        <pc:spChg chg="del">
          <ac:chgData name="濬澤" userId="e8b9fee4-4906-45f3-9dc4-f14c03e002fa" providerId="ADAL" clId="{9354F066-9873-4462-80D7-F5E53A75AC44}" dt="2022-09-15T02:27:53.835" v="230"/>
          <ac:spMkLst>
            <pc:docMk/>
            <pc:sldMk cId="3850724157" sldId="310"/>
            <ac:spMk id="3" creationId="{42B455E8-61BC-47BB-9C4B-1EBABA10FDF5}"/>
          </ac:spMkLst>
        </pc:spChg>
        <pc:picChg chg="add mod">
          <ac:chgData name="濬澤" userId="e8b9fee4-4906-45f3-9dc4-f14c03e002fa" providerId="ADAL" clId="{9354F066-9873-4462-80D7-F5E53A75AC44}" dt="2022-09-15T02:27:53.835" v="230"/>
          <ac:picMkLst>
            <pc:docMk/>
            <pc:sldMk cId="3850724157" sldId="310"/>
            <ac:picMk id="4" creationId="{F744E866-629E-408E-9D69-9B170AF28E4B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8:17.798" v="236" actId="478"/>
        <pc:sldMkLst>
          <pc:docMk/>
          <pc:sldMk cId="4027744031" sldId="311"/>
        </pc:sldMkLst>
        <pc:spChg chg="mod">
          <ac:chgData name="濬澤" userId="e8b9fee4-4906-45f3-9dc4-f14c03e002fa" providerId="ADAL" clId="{9354F066-9873-4462-80D7-F5E53A75AC44}" dt="2022-09-15T02:28:03.380" v="233" actId="27636"/>
          <ac:spMkLst>
            <pc:docMk/>
            <pc:sldMk cId="4027744031" sldId="311"/>
            <ac:spMk id="2" creationId="{B8386E41-4754-4A7A-95BB-E19DFF58ABAB}"/>
          </ac:spMkLst>
        </pc:spChg>
        <pc:spChg chg="del">
          <ac:chgData name="濬澤" userId="e8b9fee4-4906-45f3-9dc4-f14c03e002fa" providerId="ADAL" clId="{9354F066-9873-4462-80D7-F5E53A75AC44}" dt="2022-09-15T02:28:17.798" v="236" actId="478"/>
          <ac:spMkLst>
            <pc:docMk/>
            <pc:sldMk cId="4027744031" sldId="311"/>
            <ac:spMk id="3" creationId="{28BF4B74-646B-4031-9664-F73E8912981B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4" creationId="{1C86F854-FAA0-4DD2-93BA-49DB0D5D1F0D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5" creationId="{900FF778-B00C-4B1D-A07B-10861A583FFE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6" creationId="{25FC4BE2-E8B2-40BB-99D4-191B4D483DBA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7" creationId="{51E4A124-9917-44CD-87E4-09EF25546719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8" creationId="{98352768-9BF1-48E5-AEB0-BAC8EEC12764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9" creationId="{AE48ACE5-4CAA-4105-B3E3-7D6670911867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0" creationId="{93EA2D39-89C5-482C-AC68-E1762982C9FD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1" creationId="{4E8CDAAA-EF49-477E-850A-7291F3B519A0}"/>
          </ac:spMkLst>
        </pc:spChg>
        <pc:spChg chg="add mod">
          <ac:chgData name="濬澤" userId="e8b9fee4-4906-45f3-9dc4-f14c03e002fa" providerId="ADAL" clId="{9354F066-9873-4462-80D7-F5E53A75AC44}" dt="2022-09-15T02:28:16.197" v="235" actId="1076"/>
          <ac:spMkLst>
            <pc:docMk/>
            <pc:sldMk cId="4027744031" sldId="311"/>
            <ac:spMk id="12" creationId="{9D9D7606-9959-4274-9B0F-F9A0F202BFE1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1:21.721" v="293" actId="1076"/>
        <pc:sldMkLst>
          <pc:docMk/>
          <pc:sldMk cId="284352678" sldId="312"/>
        </pc:sldMkLst>
        <pc:spChg chg="mod">
          <ac:chgData name="濬澤" userId="e8b9fee4-4906-45f3-9dc4-f14c03e002fa" providerId="ADAL" clId="{9354F066-9873-4462-80D7-F5E53A75AC44}" dt="2022-09-15T02:28:28.124" v="239" actId="27636"/>
          <ac:spMkLst>
            <pc:docMk/>
            <pc:sldMk cId="284352678" sldId="312"/>
            <ac:spMk id="2" creationId="{91B4B041-1AFB-4A28-97E9-492319DD58E7}"/>
          </ac:spMkLst>
        </pc:spChg>
        <pc:spChg chg="del">
          <ac:chgData name="濬澤" userId="e8b9fee4-4906-45f3-9dc4-f14c03e002fa" providerId="ADAL" clId="{9354F066-9873-4462-80D7-F5E53A75AC44}" dt="2022-09-15T02:28:39.595" v="243" actId="478"/>
          <ac:spMkLst>
            <pc:docMk/>
            <pc:sldMk cId="284352678" sldId="312"/>
            <ac:spMk id="3" creationId="{DF775757-A8E2-456A-B495-A6334C0DC0D5}"/>
          </ac:spMkLst>
        </pc:spChg>
        <pc:spChg chg="add mod">
          <ac:chgData name="濬澤" userId="e8b9fee4-4906-45f3-9dc4-f14c03e002fa" providerId="ADAL" clId="{9354F066-9873-4462-80D7-F5E53A75AC44}" dt="2022-09-15T02:31:21.721" v="293" actId="1076"/>
          <ac:spMkLst>
            <pc:docMk/>
            <pc:sldMk cId="284352678" sldId="312"/>
            <ac:spMk id="8" creationId="{C104F797-FCF5-4AC7-B7EE-4908B4B7B06B}"/>
          </ac:spMkLst>
        </pc:spChg>
        <pc:spChg chg="add mod">
          <ac:chgData name="濬澤" userId="e8b9fee4-4906-45f3-9dc4-f14c03e002fa" providerId="ADAL" clId="{9354F066-9873-4462-80D7-F5E53A75AC44}" dt="2022-09-15T02:31:14.490" v="292" actId="14100"/>
          <ac:spMkLst>
            <pc:docMk/>
            <pc:sldMk cId="284352678" sldId="312"/>
            <ac:spMk id="10" creationId="{191426F7-03A6-4AB1-A1BE-C24E58C73043}"/>
          </ac:spMkLst>
        </pc:spChg>
        <pc:picChg chg="add del mod">
          <ac:chgData name="濬澤" userId="e8b9fee4-4906-45f3-9dc4-f14c03e002fa" providerId="ADAL" clId="{9354F066-9873-4462-80D7-F5E53A75AC44}" dt="2022-09-15T02:30:55.777" v="284" actId="478"/>
          <ac:picMkLst>
            <pc:docMk/>
            <pc:sldMk cId="284352678" sldId="312"/>
            <ac:picMk id="4" creationId="{11668239-D3FE-4F4B-AD40-4999B9526BE9}"/>
          </ac:picMkLst>
        </pc:picChg>
        <pc:picChg chg="add del mod">
          <ac:chgData name="濬澤" userId="e8b9fee4-4906-45f3-9dc4-f14c03e002fa" providerId="ADAL" clId="{9354F066-9873-4462-80D7-F5E53A75AC44}" dt="2022-09-15T02:28:50.138" v="246" actId="478"/>
          <ac:picMkLst>
            <pc:docMk/>
            <pc:sldMk cId="284352678" sldId="312"/>
            <ac:picMk id="5" creationId="{CCF6903C-5DAB-43AA-B9AB-82AB85219FA6}"/>
          </ac:picMkLst>
        </pc:picChg>
        <pc:picChg chg="add del mod">
          <ac:chgData name="濬澤" userId="e8b9fee4-4906-45f3-9dc4-f14c03e002fa" providerId="ADAL" clId="{9354F066-9873-4462-80D7-F5E53A75AC44}" dt="2022-09-15T02:30:56.251" v="285" actId="478"/>
          <ac:picMkLst>
            <pc:docMk/>
            <pc:sldMk cId="284352678" sldId="312"/>
            <ac:picMk id="6" creationId="{E6E44848-85A7-4ECF-B916-565F0E0B547B}"/>
          </ac:picMkLst>
        </pc:picChg>
        <pc:picChg chg="add mod">
          <ac:chgData name="濬澤" userId="e8b9fee4-4906-45f3-9dc4-f14c03e002fa" providerId="ADAL" clId="{9354F066-9873-4462-80D7-F5E53A75AC44}" dt="2022-09-15T02:31:03.524" v="289" actId="1076"/>
          <ac:picMkLst>
            <pc:docMk/>
            <pc:sldMk cId="284352678" sldId="312"/>
            <ac:picMk id="7" creationId="{9B97AD79-D823-4C0A-AC84-94FCFD15D696}"/>
          </ac:picMkLst>
        </pc:picChg>
        <pc:picChg chg="add mod">
          <ac:chgData name="濬澤" userId="e8b9fee4-4906-45f3-9dc4-f14c03e002fa" providerId="ADAL" clId="{9354F066-9873-4462-80D7-F5E53A75AC44}" dt="2022-09-15T02:31:03.524" v="289" actId="1076"/>
          <ac:picMkLst>
            <pc:docMk/>
            <pc:sldMk cId="284352678" sldId="312"/>
            <ac:picMk id="9" creationId="{07A5CFA0-23AC-461D-B546-8FD0194C7618}"/>
          </ac:picMkLst>
        </pc:picChg>
      </pc:sldChg>
      <pc:sldChg chg="addSp delSp modSp new mod">
        <pc:chgData name="濬澤" userId="e8b9fee4-4906-45f3-9dc4-f14c03e002fa" providerId="ADAL" clId="{9354F066-9873-4462-80D7-F5E53A75AC44}" dt="2022-09-15T02:29:34.900" v="254" actId="478"/>
        <pc:sldMkLst>
          <pc:docMk/>
          <pc:sldMk cId="725090994" sldId="313"/>
        </pc:sldMkLst>
        <pc:spChg chg="mod">
          <ac:chgData name="濬澤" userId="e8b9fee4-4906-45f3-9dc4-f14c03e002fa" providerId="ADAL" clId="{9354F066-9873-4462-80D7-F5E53A75AC44}" dt="2022-09-15T02:29:19.410" v="251" actId="27636"/>
          <ac:spMkLst>
            <pc:docMk/>
            <pc:sldMk cId="725090994" sldId="313"/>
            <ac:spMk id="2" creationId="{92B189F9-0261-4E21-B98F-5843FA4DB53F}"/>
          </ac:spMkLst>
        </pc:spChg>
        <pc:spChg chg="del">
          <ac:chgData name="濬澤" userId="e8b9fee4-4906-45f3-9dc4-f14c03e002fa" providerId="ADAL" clId="{9354F066-9873-4462-80D7-F5E53A75AC44}" dt="2022-09-15T02:29:34.900" v="254" actId="478"/>
          <ac:spMkLst>
            <pc:docMk/>
            <pc:sldMk cId="725090994" sldId="313"/>
            <ac:spMk id="3" creationId="{BB961D1B-F78F-4292-9EFF-F4594E7A2E4E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4" creationId="{101C80F3-773C-4210-BCA5-A37BA1FCC76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5" creationId="{ED0038AB-39B3-4AAF-8BAD-0B34F4704541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6" creationId="{4E18E66C-92D6-4C8F-9DCA-08A7A0D90C49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7" creationId="{25F29F78-87A6-456F-A998-843C229201A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8" creationId="{A17DDFC5-4C63-4F1E-98CD-EC62D488D43B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9" creationId="{77A3FF80-5164-4EF7-8E26-9C2777D0ADD6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0" creationId="{A5030615-F041-4CD9-B810-5FD2467D668E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1" creationId="{6A41DE18-1A7E-4262-9A35-62D263B778A8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2" creationId="{9093372E-0ECE-4640-AFA7-AAEB88DB0D80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3" creationId="{9138B1B8-0EF4-4FE1-B456-A4BAED064633}"/>
          </ac:spMkLst>
        </pc:spChg>
        <pc:spChg chg="add mod">
          <ac:chgData name="濬澤" userId="e8b9fee4-4906-45f3-9dc4-f14c03e002fa" providerId="ADAL" clId="{9354F066-9873-4462-80D7-F5E53A75AC44}" dt="2022-09-15T02:29:32.260" v="253" actId="1076"/>
          <ac:spMkLst>
            <pc:docMk/>
            <pc:sldMk cId="725090994" sldId="313"/>
            <ac:spMk id="14" creationId="{5E531595-BBCA-4328-BA6B-25EB72FA3397}"/>
          </ac:spMkLst>
        </pc:spChg>
      </pc:sldChg>
      <pc:sldChg chg="addSp delSp modSp new mod">
        <pc:chgData name="濬澤" userId="e8b9fee4-4906-45f3-9dc4-f14c03e002fa" providerId="ADAL" clId="{9354F066-9873-4462-80D7-F5E53A75AC44}" dt="2022-09-15T02:30:40.178" v="283" actId="1038"/>
        <pc:sldMkLst>
          <pc:docMk/>
          <pc:sldMk cId="364825757" sldId="314"/>
        </pc:sldMkLst>
        <pc:spChg chg="mod">
          <ac:chgData name="濬澤" userId="e8b9fee4-4906-45f3-9dc4-f14c03e002fa" providerId="ADAL" clId="{9354F066-9873-4462-80D7-F5E53A75AC44}" dt="2022-09-15T02:29:46.584" v="257" actId="27636"/>
          <ac:spMkLst>
            <pc:docMk/>
            <pc:sldMk cId="364825757" sldId="314"/>
            <ac:spMk id="2" creationId="{A1571714-7B70-471E-A213-3D86E3017829}"/>
          </ac:spMkLst>
        </pc:spChg>
        <pc:spChg chg="del">
          <ac:chgData name="濬澤" userId="e8b9fee4-4906-45f3-9dc4-f14c03e002fa" providerId="ADAL" clId="{9354F066-9873-4462-80D7-F5E53A75AC44}" dt="2022-09-15T02:29:59.975" v="262" actId="478"/>
          <ac:spMkLst>
            <pc:docMk/>
            <pc:sldMk cId="364825757" sldId="314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0:40.178" v="283" actId="1038"/>
          <ac:spMkLst>
            <pc:docMk/>
            <pc:sldMk cId="364825757" sldId="314"/>
            <ac:spMk id="6" creationId="{F95CF22B-7230-45B0-80AE-235EE8047759}"/>
          </ac:spMkLst>
        </pc:spChg>
        <pc:picChg chg="add mod">
          <ac:chgData name="濬澤" userId="e8b9fee4-4906-45f3-9dc4-f14c03e002fa" providerId="ADAL" clId="{9354F066-9873-4462-80D7-F5E53A75AC44}" dt="2022-09-15T02:29:57.234" v="261" actId="1076"/>
          <ac:picMkLst>
            <pc:docMk/>
            <pc:sldMk cId="364825757" sldId="314"/>
            <ac:picMk id="4" creationId="{6CAA7E2D-9A9A-4287-81A6-E9B85899A18A}"/>
          </ac:picMkLst>
        </pc:picChg>
        <pc:picChg chg="add mod">
          <ac:chgData name="濬澤" userId="e8b9fee4-4906-45f3-9dc4-f14c03e002fa" providerId="ADAL" clId="{9354F066-9873-4462-80D7-F5E53A75AC44}" dt="2022-09-15T02:30:01.588" v="263" actId="1076"/>
          <ac:picMkLst>
            <pc:docMk/>
            <pc:sldMk cId="364825757" sldId="314"/>
            <ac:picMk id="5" creationId="{D8108B8D-94E6-4638-A563-A80284202A75}"/>
          </ac:picMkLst>
        </pc:picChg>
      </pc:sldChg>
      <pc:sldChg chg="addSp delSp modSp add mod">
        <pc:chgData name="濬澤" userId="e8b9fee4-4906-45f3-9dc4-f14c03e002fa" providerId="ADAL" clId="{9354F066-9873-4462-80D7-F5E53A75AC44}" dt="2022-09-15T02:30:25.602" v="272" actId="1076"/>
        <pc:sldMkLst>
          <pc:docMk/>
          <pc:sldMk cId="2810846344" sldId="315"/>
        </pc:sldMkLst>
        <pc:spChg chg="del">
          <ac:chgData name="濬澤" userId="e8b9fee4-4906-45f3-9dc4-f14c03e002fa" providerId="ADAL" clId="{9354F066-9873-4462-80D7-F5E53A75AC44}" dt="2022-09-15T02:30:11.538" v="266" actId="478"/>
          <ac:spMkLst>
            <pc:docMk/>
            <pc:sldMk cId="2810846344" sldId="315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0:25.602" v="272" actId="1076"/>
          <ac:spMkLst>
            <pc:docMk/>
            <pc:sldMk cId="2810846344" sldId="315"/>
            <ac:spMk id="7" creationId="{43F99A4A-D8C7-41A7-A4F0-2383BFBC8AA2}"/>
          </ac:spMkLst>
        </pc:spChg>
        <pc:picChg chg="add del mod">
          <ac:chgData name="濬澤" userId="e8b9fee4-4906-45f3-9dc4-f14c03e002fa" providerId="ADAL" clId="{9354F066-9873-4462-80D7-F5E53A75AC44}" dt="2022-09-15T02:30:21.084" v="269" actId="478"/>
          <ac:picMkLst>
            <pc:docMk/>
            <pc:sldMk cId="2810846344" sldId="315"/>
            <ac:picMk id="4" creationId="{C46F975A-62E7-4972-9084-31C07DEA1E27}"/>
          </ac:picMkLst>
        </pc:picChg>
        <pc:picChg chg="add del mod">
          <ac:chgData name="濬澤" userId="e8b9fee4-4906-45f3-9dc4-f14c03e002fa" providerId="ADAL" clId="{9354F066-9873-4462-80D7-F5E53A75AC44}" dt="2022-09-15T02:30:21.725" v="270" actId="478"/>
          <ac:picMkLst>
            <pc:docMk/>
            <pc:sldMk cId="2810846344" sldId="315"/>
            <ac:picMk id="5" creationId="{FBEF70C1-EF30-4095-BEFC-108099883071}"/>
          </ac:picMkLst>
        </pc:picChg>
        <pc:picChg chg="add mod">
          <ac:chgData name="濬澤" userId="e8b9fee4-4906-45f3-9dc4-f14c03e002fa" providerId="ADAL" clId="{9354F066-9873-4462-80D7-F5E53A75AC44}" dt="2022-09-15T02:30:25.602" v="272" actId="1076"/>
          <ac:picMkLst>
            <pc:docMk/>
            <pc:sldMk cId="2810846344" sldId="315"/>
            <ac:picMk id="6" creationId="{6373F8F3-97E7-4997-AF15-BDE7EDA0B7CF}"/>
          </ac:picMkLst>
        </pc:picChg>
        <pc:picChg chg="add mod">
          <ac:chgData name="濬澤" userId="e8b9fee4-4906-45f3-9dc4-f14c03e002fa" providerId="ADAL" clId="{9354F066-9873-4462-80D7-F5E53A75AC44}" dt="2022-09-15T02:30:25.602" v="272" actId="1076"/>
          <ac:picMkLst>
            <pc:docMk/>
            <pc:sldMk cId="2810846344" sldId="315"/>
            <ac:picMk id="8" creationId="{00BCABC8-BC1B-496F-8946-366A253515A4}"/>
          </ac:picMkLst>
        </pc:picChg>
      </pc:sldChg>
      <pc:sldChg chg="addSp delSp modSp add mod">
        <pc:chgData name="濬澤" userId="e8b9fee4-4906-45f3-9dc4-f14c03e002fa" providerId="ADAL" clId="{9354F066-9873-4462-80D7-F5E53A75AC44}" dt="2022-09-15T02:32:47.262" v="311" actId="478"/>
        <pc:sldMkLst>
          <pc:docMk/>
          <pc:sldMk cId="3668778185" sldId="316"/>
        </pc:sldMkLst>
        <pc:spChg chg="del">
          <ac:chgData name="濬澤" userId="e8b9fee4-4906-45f3-9dc4-f14c03e002fa" providerId="ADAL" clId="{9354F066-9873-4462-80D7-F5E53A75AC44}" dt="2022-09-15T02:32:47.262" v="311" actId="478"/>
          <ac:spMkLst>
            <pc:docMk/>
            <pc:sldMk cId="3668778185" sldId="316"/>
            <ac:spMk id="3" creationId="{F0D0A737-DCE9-441C-89DF-DE4CE1F465CA}"/>
          </ac:spMkLst>
        </pc:spChg>
        <pc:spChg chg="add mod">
          <ac:chgData name="濬澤" userId="e8b9fee4-4906-45f3-9dc4-f14c03e002fa" providerId="ADAL" clId="{9354F066-9873-4462-80D7-F5E53A75AC44}" dt="2022-09-15T02:32:45.411" v="310" actId="1076"/>
          <ac:spMkLst>
            <pc:docMk/>
            <pc:sldMk cId="3668778185" sldId="316"/>
            <ac:spMk id="5" creationId="{4EC1EC56-53BF-4771-971A-4F2C04F8363C}"/>
          </ac:spMkLst>
        </pc:spChg>
        <pc:spChg chg="add mod">
          <ac:chgData name="濬澤" userId="e8b9fee4-4906-45f3-9dc4-f14c03e002fa" providerId="ADAL" clId="{9354F066-9873-4462-80D7-F5E53A75AC44}" dt="2022-09-15T02:32:45.411" v="310" actId="1076"/>
          <ac:spMkLst>
            <pc:docMk/>
            <pc:sldMk cId="3668778185" sldId="316"/>
            <ac:spMk id="6" creationId="{169D2B7B-21DC-4C0B-9F0C-FC79E8E6338E}"/>
          </ac:spMkLst>
        </pc:spChg>
        <pc:picChg chg="add mod">
          <ac:chgData name="濬澤" userId="e8b9fee4-4906-45f3-9dc4-f14c03e002fa" providerId="ADAL" clId="{9354F066-9873-4462-80D7-F5E53A75AC44}" dt="2022-09-15T02:32:45.411" v="310" actId="1076"/>
          <ac:picMkLst>
            <pc:docMk/>
            <pc:sldMk cId="3668778185" sldId="316"/>
            <ac:picMk id="4" creationId="{9AD1D855-CD12-4D86-9C94-2DCE57D04E06}"/>
          </ac:picMkLst>
        </pc:picChg>
      </pc:sldChg>
    </pc:docChg>
  </pc:docChgLst>
  <pc:docChgLst>
    <pc:chgData name="濬澤" userId="e8b9fee4-4906-45f3-9dc4-f14c03e002fa" providerId="ADAL" clId="{184789E2-209C-40FC-ABFC-4061C4DCB2AE}"/>
    <pc:docChg chg="custSel addSld delSld modSld">
      <pc:chgData name="濬澤" userId="e8b9fee4-4906-45f3-9dc4-f14c03e002fa" providerId="ADAL" clId="{184789E2-209C-40FC-ABFC-4061C4DCB2AE}" dt="2022-09-15T02:04:55.800" v="60" actId="478"/>
      <pc:docMkLst>
        <pc:docMk/>
      </pc:docMkLst>
      <pc:sldChg chg="addSp delSp modSp mod">
        <pc:chgData name="濬澤" userId="e8b9fee4-4906-45f3-9dc4-f14c03e002fa" providerId="ADAL" clId="{184789E2-209C-40FC-ABFC-4061C4DCB2AE}" dt="2022-09-15T02:04:55.800" v="60" actId="478"/>
        <pc:sldMkLst>
          <pc:docMk/>
          <pc:sldMk cId="1363655715" sldId="258"/>
        </pc:sldMkLst>
        <pc:spChg chg="add del mod">
          <ac:chgData name="濬澤" userId="e8b9fee4-4906-45f3-9dc4-f14c03e002fa" providerId="ADAL" clId="{184789E2-209C-40FC-ABFC-4061C4DCB2AE}" dt="2022-09-15T01:56:06.443" v="12" actId="478"/>
          <ac:spMkLst>
            <pc:docMk/>
            <pc:sldMk cId="1363655715" sldId="258"/>
            <ac:spMk id="2" creationId="{02B3D239-0E86-417B-A816-ACCB0D6B6038}"/>
          </ac:spMkLst>
        </pc:spChg>
        <pc:picChg chg="add del mod">
          <ac:chgData name="濬澤" userId="e8b9fee4-4906-45f3-9dc4-f14c03e002fa" providerId="ADAL" clId="{184789E2-209C-40FC-ABFC-4061C4DCB2AE}" dt="2022-09-15T02:04:55.800" v="60" actId="478"/>
          <ac:picMkLst>
            <pc:docMk/>
            <pc:sldMk cId="1363655715" sldId="258"/>
            <ac:picMk id="4" creationId="{85FCF889-DB91-4E02-AFD3-F4755D098FA8}"/>
          </ac:picMkLst>
        </pc:picChg>
      </pc:sldChg>
      <pc:sldChg chg="delSp modSp mod modNotesTx">
        <pc:chgData name="濬澤" userId="e8b9fee4-4906-45f3-9dc4-f14c03e002fa" providerId="ADAL" clId="{184789E2-209C-40FC-ABFC-4061C4DCB2AE}" dt="2022-09-15T02:01:14.465" v="55"/>
        <pc:sldMkLst>
          <pc:docMk/>
          <pc:sldMk cId="3829833540" sldId="287"/>
        </pc:sldMkLst>
        <pc:spChg chg="mod">
          <ac:chgData name="濬澤" userId="e8b9fee4-4906-45f3-9dc4-f14c03e002fa" providerId="ADAL" clId="{184789E2-209C-40FC-ABFC-4061C4DCB2AE}" dt="2022-09-15T02:01:06.616" v="53"/>
          <ac:spMkLst>
            <pc:docMk/>
            <pc:sldMk cId="3829833540" sldId="287"/>
            <ac:spMk id="3" creationId="{E80D1A29-828B-4D54-99F8-2123352FDC17}"/>
          </ac:spMkLst>
        </pc:spChg>
        <pc:picChg chg="del">
          <ac:chgData name="濬澤" userId="e8b9fee4-4906-45f3-9dc4-f14c03e002fa" providerId="ADAL" clId="{184789E2-209C-40FC-ABFC-4061C4DCB2AE}" dt="2022-09-15T02:01:08.444" v="54" actId="478"/>
          <ac:picMkLst>
            <pc:docMk/>
            <pc:sldMk cId="3829833540" sldId="287"/>
            <ac:picMk id="5" creationId="{EEB03D8C-BC4E-4D64-9251-6DCF8F085ED0}"/>
          </ac:picMkLst>
        </pc:picChg>
      </pc:sldChg>
      <pc:sldChg chg="addSp modSp mod modNotesTx">
        <pc:chgData name="濬澤" userId="e8b9fee4-4906-45f3-9dc4-f14c03e002fa" providerId="ADAL" clId="{184789E2-209C-40FC-ABFC-4061C4DCB2AE}" dt="2022-09-15T01:57:38.162" v="18" actId="20577"/>
        <pc:sldMkLst>
          <pc:docMk/>
          <pc:sldMk cId="481429434" sldId="291"/>
        </pc:sldMkLst>
        <pc:spChg chg="mod">
          <ac:chgData name="濬澤" userId="e8b9fee4-4906-45f3-9dc4-f14c03e002fa" providerId="ADAL" clId="{184789E2-209C-40FC-ABFC-4061C4DCB2AE}" dt="2022-09-15T01:57:19.237" v="13"/>
          <ac:spMkLst>
            <pc:docMk/>
            <pc:sldMk cId="481429434" sldId="291"/>
            <ac:spMk id="2" creationId="{7BEF8940-99A3-447C-A3BD-F689E07413C6}"/>
          </ac:spMkLst>
        </pc:spChg>
        <pc:spChg chg="mod">
          <ac:chgData name="濬澤" userId="e8b9fee4-4906-45f3-9dc4-f14c03e002fa" providerId="ADAL" clId="{184789E2-209C-40FC-ABFC-4061C4DCB2AE}" dt="2022-09-15T01:57:24.816" v="14"/>
          <ac:spMkLst>
            <pc:docMk/>
            <pc:sldMk cId="481429434" sldId="291"/>
            <ac:spMk id="3" creationId="{1AA0C490-CA8F-4707-83C2-DFB91FD9C78F}"/>
          </ac:spMkLst>
        </pc:spChg>
        <pc:picChg chg="add mod">
          <ac:chgData name="濬澤" userId="e8b9fee4-4906-45f3-9dc4-f14c03e002fa" providerId="ADAL" clId="{184789E2-209C-40FC-ABFC-4061C4DCB2AE}" dt="2022-09-15T01:57:31.138" v="16" actId="1076"/>
          <ac:picMkLst>
            <pc:docMk/>
            <pc:sldMk cId="481429434" sldId="291"/>
            <ac:picMk id="4" creationId="{FA8554D2-36C0-4D4B-A031-1A0B2D7CFC19}"/>
          </ac:picMkLst>
        </pc:picChg>
      </pc:sldChg>
      <pc:sldChg chg="modSp new mod modShow modNotesTx">
        <pc:chgData name="濬澤" userId="e8b9fee4-4906-45f3-9dc4-f14c03e002fa" providerId="ADAL" clId="{184789E2-209C-40FC-ABFC-4061C4DCB2AE}" dt="2022-09-15T01:58:49.171" v="24" actId="729"/>
        <pc:sldMkLst>
          <pc:docMk/>
          <pc:sldMk cId="3034581564" sldId="292"/>
        </pc:sldMkLst>
        <pc:spChg chg="mod">
          <ac:chgData name="濬澤" userId="e8b9fee4-4906-45f3-9dc4-f14c03e002fa" providerId="ADAL" clId="{184789E2-209C-40FC-ABFC-4061C4DCB2AE}" dt="2022-09-15T01:58:35.517" v="21" actId="27636"/>
          <ac:spMkLst>
            <pc:docMk/>
            <pc:sldMk cId="3034581564" sldId="292"/>
            <ac:spMk id="2" creationId="{EE8ED84F-CF33-4581-9905-6D36AB8A9DFF}"/>
          </ac:spMkLst>
        </pc:spChg>
        <pc:spChg chg="mod">
          <ac:chgData name="濬澤" userId="e8b9fee4-4906-45f3-9dc4-f14c03e002fa" providerId="ADAL" clId="{184789E2-209C-40FC-ABFC-4061C4DCB2AE}" dt="2022-09-15T01:58:39.757" v="22"/>
          <ac:spMkLst>
            <pc:docMk/>
            <pc:sldMk cId="3034581564" sldId="292"/>
            <ac:spMk id="3" creationId="{B781A460-483E-4CCB-91C1-B213533A7F1D}"/>
          </ac:spMkLst>
        </pc:spChg>
      </pc:sldChg>
      <pc:sldChg chg="modSp new mod modShow modNotesTx">
        <pc:chgData name="濬澤" userId="e8b9fee4-4906-45f3-9dc4-f14c03e002fa" providerId="ADAL" clId="{184789E2-209C-40FC-ABFC-4061C4DCB2AE}" dt="2022-09-15T01:59:14.095" v="36" actId="729"/>
        <pc:sldMkLst>
          <pc:docMk/>
          <pc:sldMk cId="2520118351" sldId="293"/>
        </pc:sldMkLst>
        <pc:spChg chg="mod">
          <ac:chgData name="濬澤" userId="e8b9fee4-4906-45f3-9dc4-f14c03e002fa" providerId="ADAL" clId="{184789E2-209C-40FC-ABFC-4061C4DCB2AE}" dt="2022-09-15T01:58:56.694" v="27" actId="27636"/>
          <ac:spMkLst>
            <pc:docMk/>
            <pc:sldMk cId="2520118351" sldId="293"/>
            <ac:spMk id="2" creationId="{97193361-9547-4D4E-AAEF-F50918E041A0}"/>
          </ac:spMkLst>
        </pc:spChg>
        <pc:spChg chg="mod">
          <ac:chgData name="濬澤" userId="e8b9fee4-4906-45f3-9dc4-f14c03e002fa" providerId="ADAL" clId="{184789E2-209C-40FC-ABFC-4061C4DCB2AE}" dt="2022-09-15T01:59:02.169" v="32" actId="20577"/>
          <ac:spMkLst>
            <pc:docMk/>
            <pc:sldMk cId="2520118351" sldId="293"/>
            <ac:spMk id="3" creationId="{E58974CB-1442-475B-8A91-347F2364836A}"/>
          </ac:spMkLst>
        </pc:spChg>
      </pc:sldChg>
      <pc:sldChg chg="addSp delSp modSp new mod modNotesTx">
        <pc:chgData name="濬澤" userId="e8b9fee4-4906-45f3-9dc4-f14c03e002fa" providerId="ADAL" clId="{184789E2-209C-40FC-ABFC-4061C4DCB2AE}" dt="2022-09-15T02:00:51.042" v="50" actId="20577"/>
        <pc:sldMkLst>
          <pc:docMk/>
          <pc:sldMk cId="4069136043" sldId="294"/>
        </pc:sldMkLst>
        <pc:spChg chg="mod">
          <ac:chgData name="濬澤" userId="e8b9fee4-4906-45f3-9dc4-f14c03e002fa" providerId="ADAL" clId="{184789E2-209C-40FC-ABFC-4061C4DCB2AE}" dt="2022-09-15T01:59:37.859" v="38" actId="27636"/>
          <ac:spMkLst>
            <pc:docMk/>
            <pc:sldMk cId="4069136043" sldId="294"/>
            <ac:spMk id="2" creationId="{9B423E21-7DC2-428E-8FCE-F60CFC6F078D}"/>
          </ac:spMkLst>
        </pc:spChg>
        <pc:spChg chg="del">
          <ac:chgData name="濬澤" userId="e8b9fee4-4906-45f3-9dc4-f14c03e002fa" providerId="ADAL" clId="{184789E2-209C-40FC-ABFC-4061C4DCB2AE}" dt="2022-09-15T01:59:47.991" v="39"/>
          <ac:spMkLst>
            <pc:docMk/>
            <pc:sldMk cId="4069136043" sldId="294"/>
            <ac:spMk id="3" creationId="{3C736F7A-1124-47AF-BF25-68FACCA3BB2B}"/>
          </ac:spMkLst>
        </pc:spChg>
        <pc:spChg chg="add mod">
          <ac:chgData name="濬澤" userId="e8b9fee4-4906-45f3-9dc4-f14c03e002fa" providerId="ADAL" clId="{184789E2-209C-40FC-ABFC-4061C4DCB2AE}" dt="2022-09-15T02:00:37.480" v="46" actId="122"/>
          <ac:spMkLst>
            <pc:docMk/>
            <pc:sldMk cId="4069136043" sldId="294"/>
            <ac:spMk id="5" creationId="{AF741343-C8D5-4879-88AA-8AB6E91363F8}"/>
          </ac:spMkLst>
        </pc:spChg>
        <pc:picChg chg="add mod">
          <ac:chgData name="濬澤" userId="e8b9fee4-4906-45f3-9dc4-f14c03e002fa" providerId="ADAL" clId="{184789E2-209C-40FC-ABFC-4061C4DCB2AE}" dt="2022-09-15T02:00:26.264" v="44" actId="1076"/>
          <ac:picMkLst>
            <pc:docMk/>
            <pc:sldMk cId="4069136043" sldId="294"/>
            <ac:picMk id="4" creationId="{C2D45E93-A1A8-4E95-9965-C829307D4ACC}"/>
          </ac:picMkLst>
        </pc:picChg>
      </pc:sldChg>
      <pc:sldChg chg="new del">
        <pc:chgData name="濬澤" userId="e8b9fee4-4906-45f3-9dc4-f14c03e002fa" providerId="ADAL" clId="{184789E2-209C-40FC-ABFC-4061C4DCB2AE}" dt="2022-09-15T02:01:00.641" v="52" actId="47"/>
        <pc:sldMkLst>
          <pc:docMk/>
          <pc:sldMk cId="1303227359" sldId="295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F93A4-AE4F-4657-B1E4-D8F5F4F69DF1}" type="datetimeFigureOut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96349-ED39-48D9-834F-191E309E3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190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3177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5944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376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764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5458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28567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694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6363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9565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6287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123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8566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3898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6385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2876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圖片版面配置區 8">
            <a:extLst>
              <a:ext uri="{FF2B5EF4-FFF2-40B4-BE49-F238E27FC236}">
                <a16:creationId xmlns:a16="http://schemas.microsoft.com/office/drawing/2014/main" id="{059A6B86-CD65-4106-8C81-074FEA889E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49613"/>
            <a:ext cx="12191999" cy="3608387"/>
          </a:xfr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C7F26-E5E7-41D2-852C-0339BE3CC7C5}"/>
              </a:ext>
            </a:extLst>
          </p:cNvPr>
          <p:cNvSpPr/>
          <p:nvPr userDrawn="1"/>
        </p:nvSpPr>
        <p:spPr>
          <a:xfrm>
            <a:off x="0" y="3249613"/>
            <a:ext cx="12192000" cy="360838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08EACF5-F0A2-42C7-9228-4F26A3162A54}"/>
              </a:ext>
            </a:extLst>
          </p:cNvPr>
          <p:cNvSpPr/>
          <p:nvPr userDrawn="1"/>
        </p:nvSpPr>
        <p:spPr>
          <a:xfrm>
            <a:off x="570452" y="5654180"/>
            <a:ext cx="2349532" cy="7466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CF3FF9-F368-44C1-BF6D-925E6F6D7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451" y="1492260"/>
            <a:ext cx="11621547" cy="1293612"/>
          </a:xfrm>
        </p:spPr>
        <p:txBody>
          <a:bodyPr anchor="b">
            <a:noAutofit/>
          </a:bodyPr>
          <a:lstStyle>
            <a:lvl1pPr algn="l">
              <a:defRPr sz="7200"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B1C1CC-062F-4FF8-9084-1813AE8F6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452" y="906346"/>
            <a:ext cx="9144000" cy="585914"/>
          </a:xfrm>
        </p:spPr>
        <p:txBody>
          <a:bodyPr>
            <a:normAutofit/>
          </a:bodyPr>
          <a:lstStyle>
            <a:lvl1pPr marL="0" indent="0" algn="l">
              <a:buNone/>
              <a:defRPr sz="3200" spc="300"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28D15C-12EC-404F-9129-BC1CD928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6268" y="5844927"/>
            <a:ext cx="1877900" cy="365125"/>
          </a:xfrm>
        </p:spPr>
        <p:txBody>
          <a:bodyPr/>
          <a:lstStyle>
            <a:lvl1pPr algn="ctr">
              <a:defRPr sz="1800" spc="300">
                <a:solidFill>
                  <a:schemeClr val="tx1"/>
                </a:solidFill>
                <a:latin typeface="+mj-lt"/>
              </a:defRPr>
            </a:lvl1pPr>
          </a:lstStyle>
          <a:p>
            <a:fld id="{453E0B8F-6600-4A99-99D3-07675C1612CC}" type="datetime1">
              <a:rPr lang="zh-TW" altLang="en-US" smtClean="0"/>
              <a:pPr/>
              <a:t>2024/10/28</a:t>
            </a:fld>
            <a:endParaRPr lang="zh-TW" altLang="en-US" dirty="0"/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3E71E36-5B88-4CFA-A269-A7322D4AA2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4" y="5849886"/>
            <a:ext cx="2849404" cy="365125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 spc="3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3461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243BB8-10F7-486A-8E49-057C30BBB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A9B59DC-5857-4948-93C4-2F72F6868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E94D83-CC18-419D-AB76-5C216B08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06B242-BE65-446A-B200-1C7C8494E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727CA-CA76-4715-BDFF-EDC666935C68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ED98D0-ED09-42A3-9BD0-13B4C797A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132228-0247-4287-9058-EED10523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74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5BFF6-F620-40DE-B0E3-F4355C16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B3838C-1EEB-4760-9C66-FE83A344E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0CD1EC-2F84-4E7D-9533-DF66A222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125-89D4-4B66-894B-B985902B8C06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350A4-6716-41C9-8893-C16CAEF3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EEEB8F-F1F7-477B-8939-5AB0BC3B5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4035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32E7BE-3A4D-4DD6-A31E-33E91E81F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75DE18-D825-46F4-83E0-AEF1A00C1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3EA67C-1DC1-4160-ADFB-BA8D0C805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D917C-C6D4-42ED-B525-8F07F3E9538B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FA5107-BF57-47A1-90A4-C9FDE4D9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5B41DF-B4B5-4DBA-AD7C-1FB599F1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8368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4737D61-7845-4B5C-BC66-79B8036C8680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53D105C9-E7B1-4A21-B6FC-5F6F7F182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5"/>
            <a:ext cx="10378440" cy="662781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E48038-F8B3-4E0C-BF6F-4047FD263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152" y="1347217"/>
            <a:ext cx="10180320" cy="474268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 spc="0"/>
            </a:lvl1pPr>
            <a:lvl2pPr>
              <a:lnSpc>
                <a:spcPct val="150000"/>
              </a:lnSpc>
              <a:defRPr sz="2000" spc="0"/>
            </a:lvl2pPr>
            <a:lvl3pPr>
              <a:lnSpc>
                <a:spcPct val="150000"/>
              </a:lnSpc>
              <a:defRPr sz="1800" spc="0"/>
            </a:lvl3pPr>
            <a:lvl4pPr>
              <a:lnSpc>
                <a:spcPct val="150000"/>
              </a:lnSpc>
              <a:defRPr sz="1600" spc="0"/>
            </a:lvl4pPr>
            <a:lvl5pPr>
              <a:lnSpc>
                <a:spcPct val="150000"/>
              </a:lnSpc>
              <a:defRPr sz="1600" spc="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C2188F-7382-45A3-AB40-6B9E1FCE92B8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F10C9A2-3946-4E5D-B413-3A957E7CC76E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8" name="投影片編號版面配置區 6">
            <a:extLst>
              <a:ext uri="{FF2B5EF4-FFF2-40B4-BE49-F238E27FC236}">
                <a16:creationId xmlns:a16="http://schemas.microsoft.com/office/drawing/2014/main" id="{1636784D-DF07-457D-B9DB-5685DB08A8F0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4817029-1558-4549-9321-D740D62FB6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31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DADD0-7E31-4133-9231-AAB5E4FAD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4215"/>
            <a:ext cx="10515600" cy="2852737"/>
          </a:xfrm>
        </p:spPr>
        <p:txBody>
          <a:bodyPr anchor="b"/>
          <a:lstStyle>
            <a:lvl1pPr algn="ctr">
              <a:lnSpc>
                <a:spcPct val="150000"/>
              </a:lnSpc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EFD4AE-D04C-46C6-BA05-5BFEE1356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85959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89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4B6281-5BED-46BE-AA80-ACA2E0441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6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9616" y="1258697"/>
            <a:ext cx="5138928" cy="491509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6E127E7-2EBD-4558-AA67-03C68F97E39C}"/>
              </a:ext>
            </a:extLst>
          </p:cNvPr>
          <p:cNvSpPr/>
          <p:nvPr userDrawn="1"/>
        </p:nvSpPr>
        <p:spPr>
          <a:xfrm>
            <a:off x="6739128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AC951AE-0C4D-488F-AFDC-816A11DD417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739128" y="1258697"/>
            <a:ext cx="5138928" cy="4915091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0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C877B7E-A37B-45EE-81C6-E74AB09287E1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6766A76-229F-45C3-9BD1-D26BD5CF5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4" y="1258697"/>
            <a:ext cx="10378441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4956" y="1320824"/>
            <a:ext cx="10247756" cy="4790836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latin typeface="Consolas" panose="020B0609020204030204" pitchFamily="49" charset="0"/>
              </a:defRPr>
            </a:lvl2pPr>
            <a:lvl3pPr marL="914400" indent="0">
              <a:buNone/>
              <a:defRPr sz="1800">
                <a:latin typeface="Consolas" panose="020B0609020204030204" pitchFamily="49" charset="0"/>
              </a:defRPr>
            </a:lvl3pPr>
            <a:lvl4pPr marL="1371600" indent="0">
              <a:buNone/>
              <a:defRPr sz="1600">
                <a:latin typeface="Consolas" panose="020B0609020204030204" pitchFamily="49" charset="0"/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412BF6F0-D33E-4856-A38E-1274C6143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D515135-A352-4F19-A241-C52513448411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D41E766B-A80F-463F-AF97-C5BF0ED7BAD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9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5884D287-C86F-4F75-9CF2-8C8A127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E05AE3-A715-426D-A0F6-D2EE87D3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064B07-571B-437D-8BAD-A209F2D91149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F943794-6EDA-4806-9354-948EE2565D29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54E008C-FBD8-481C-9BA3-4480800EE6EE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32C001A-0C48-464B-A557-B7F7B55B5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1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5884D287-C86F-4F75-9CF2-8C8A127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E05AE3-A715-426D-A0F6-D2EE87D3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064B07-571B-437D-8BAD-A209F2D91149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7867D59-DBCF-4594-9869-75B643334654}"/>
              </a:ext>
            </a:extLst>
          </p:cNvPr>
          <p:cNvSpPr txBox="1"/>
          <p:nvPr userDrawn="1"/>
        </p:nvSpPr>
        <p:spPr>
          <a:xfrm>
            <a:off x="1499616" y="6352143"/>
            <a:ext cx="51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Information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Technology</a:t>
            </a:r>
            <a:r>
              <a:rPr lang="zh-TW" altLang="en-US" dirty="0">
                <a:latin typeface="+mj-lt"/>
              </a:rPr>
              <a:t> </a:t>
            </a:r>
            <a:r>
              <a:rPr lang="en-US" altLang="zh-TW" dirty="0">
                <a:latin typeface="+mj-lt"/>
              </a:rPr>
              <a:t>Innovation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B54712F-F09A-4B0D-AA52-ED6860B3D0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437" y="6352143"/>
            <a:ext cx="357750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6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42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7E2FD-D3C6-4F16-9EDB-54F0CD42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67A11F-29C2-46D4-9475-072F311E3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917E9F-7F9F-4F2F-93CF-000FB3ECB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D3598C-66DD-460D-A928-FEC856B8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616B-CAA7-4D31-B1E3-1E892090CEBD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B9CC8B-5E79-4DF6-B416-DEAD14211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C8B531-952F-4FCB-BC57-3E36B038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736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A7177E-5D36-4E3F-BFA2-7D3CE035E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9BAB7-B76F-4413-BC57-38F0FD242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438F2E-2F16-4B08-B1E6-CAEEDB777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CB7B0-7C9A-4FE3-878B-F4991DE5FEF7}" type="datetime1">
              <a:rPr lang="zh-TW" altLang="en-US" smtClean="0"/>
              <a:t>2024/10/28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F8AF1F-A009-43CA-8E0C-61EA4D33A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A565E-8176-4330-A295-01CF394D9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1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1" r:id="rId5"/>
    <p:sldLayoutId id="2147483654" r:id="rId6"/>
    <p:sldLayoutId id="2147483662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Shader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Hello-Triangl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P28LKWTzrI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版面配置區 8">
            <a:extLst>
              <a:ext uri="{FF2B5EF4-FFF2-40B4-BE49-F238E27FC236}">
                <a16:creationId xmlns:a16="http://schemas.microsoft.com/office/drawing/2014/main" id="{44D4A7C6-25D1-41AC-B32A-FEBCE3FB9D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692" b="23692"/>
          <a:stretch/>
        </p:blipFill>
        <p:spPr>
          <a:xfrm>
            <a:off x="1" y="3249613"/>
            <a:ext cx="12192000" cy="3608387"/>
          </a:xfrm>
        </p:spPr>
      </p:pic>
      <p:sp>
        <p:nvSpPr>
          <p:cNvPr id="10" name="標題 9">
            <a:extLst>
              <a:ext uri="{FF2B5EF4-FFF2-40B4-BE49-F238E27FC236}">
                <a16:creationId xmlns:a16="http://schemas.microsoft.com/office/drawing/2014/main" id="{19572B81-7BF1-4B85-9B8E-0FC714B9F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452" y="1727494"/>
            <a:ext cx="11621547" cy="1293612"/>
          </a:xfrm>
        </p:spPr>
        <p:txBody>
          <a:bodyPr/>
          <a:lstStyle/>
          <a:p>
            <a:r>
              <a:rPr lang="en-US" altLang="zh-TW" dirty="0"/>
              <a:t>GPU Shader 1</a:t>
            </a:r>
            <a:endParaRPr lang="zh-TW" altLang="en-US" dirty="0"/>
          </a:p>
        </p:txBody>
      </p:sp>
      <p:sp>
        <p:nvSpPr>
          <p:cNvPr id="11" name="副標題 10">
            <a:extLst>
              <a:ext uri="{FF2B5EF4-FFF2-40B4-BE49-F238E27FC236}">
                <a16:creationId xmlns:a16="http://schemas.microsoft.com/office/drawing/2014/main" id="{6ABB1FD0-A35D-412C-9C45-62088254FE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電腦圖學導論實習</a:t>
            </a:r>
          </a:p>
        </p:txBody>
      </p:sp>
      <p:sp>
        <p:nvSpPr>
          <p:cNvPr id="14" name="文字版面配置區 11">
            <a:extLst>
              <a:ext uri="{FF2B5EF4-FFF2-40B4-BE49-F238E27FC236}">
                <a16:creationId xmlns:a16="http://schemas.microsoft.com/office/drawing/2014/main" id="{F3911FB4-FB48-44EE-BFA4-1623C1608B3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3" y="5849886"/>
            <a:ext cx="7774065" cy="365125"/>
          </a:xfrm>
        </p:spPr>
        <p:txBody>
          <a:bodyPr>
            <a:normAutofit/>
          </a:bodyPr>
          <a:lstStyle/>
          <a:p>
            <a:r>
              <a:rPr lang="en-US" altLang="zh-TW" dirty="0"/>
              <a:t>Information Technology Innovation | </a:t>
            </a:r>
            <a:r>
              <a:rPr lang="en-US" altLang="zh-TW" dirty="0">
                <a:solidFill>
                  <a:srgbClr val="00B0F0"/>
                </a:solidFill>
              </a:rPr>
              <a:t>NTUST</a:t>
            </a:r>
          </a:p>
        </p:txBody>
      </p:sp>
    </p:spTree>
    <p:extLst>
      <p:ext uri="{BB962C8B-B14F-4D97-AF65-F5344CB8AC3E}">
        <p14:creationId xmlns:p14="http://schemas.microsoft.com/office/powerpoint/2010/main" val="1363655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EF8940-99A3-447C-A3BD-F689E0741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Pipeline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A0C490-CA8F-4707-83C2-DFB91FD9C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GLSL Shader (2.x, 3.x, 4.x)(Using GPU!)</a:t>
            </a:r>
          </a:p>
          <a:p>
            <a:pPr lvl="1"/>
            <a:r>
              <a:rPr lang="en-US" altLang="zh-TW" dirty="0"/>
              <a:t>Vertex Shader</a:t>
            </a:r>
          </a:p>
          <a:p>
            <a:pPr lvl="1"/>
            <a:r>
              <a:rPr lang="en-US" altLang="zh-TW" dirty="0"/>
              <a:t>Fragment Shader</a:t>
            </a:r>
          </a:p>
          <a:p>
            <a:pPr lvl="1"/>
            <a:r>
              <a:rPr lang="en-US" altLang="zh-TW" dirty="0"/>
              <a:t>…</a:t>
            </a:r>
          </a:p>
          <a:p>
            <a:r>
              <a:rPr lang="en-US" altLang="zh-TW" dirty="0" err="1"/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shaderProgram</a:t>
            </a:r>
            <a:r>
              <a:rPr lang="en-US" altLang="zh-TW" dirty="0"/>
              <a:t>);</a:t>
            </a:r>
          </a:p>
          <a:p>
            <a:pPr lvl="1"/>
            <a:r>
              <a:rPr lang="en-US" altLang="zh-TW" dirty="0"/>
              <a:t>0 mean default shader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Picture 2" descr="The OpenGL graphics pipeline with shader stages">
            <a:extLst>
              <a:ext uri="{FF2B5EF4-FFF2-40B4-BE49-F238E27FC236}">
                <a16:creationId xmlns:a16="http://schemas.microsoft.com/office/drawing/2014/main" id="{FA8554D2-36C0-4D4B-A031-1A0B2D7CF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4679" y="2369267"/>
            <a:ext cx="598170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645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5B8F23-4A24-4CB2-B22B-2D1CC9799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Examples (Vertex Shader)</a:t>
            </a:r>
            <a:endParaRPr lang="zh-TW" alt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D4FD068A-87C9-40FD-A1A4-8AC6DA5DAA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5439" y="3367548"/>
            <a:ext cx="2667000" cy="1905000"/>
          </a:xfrm>
          <a:prstGeom prst="triangle">
            <a:avLst>
              <a:gd name="adj" fmla="val 50000"/>
            </a:avLst>
          </a:prstGeom>
          <a:solidFill>
            <a:srgbClr val="BBE0E3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zh-TW" altLang="en-US">
              <a:ea typeface="新細明體" pitchFamily="18" charset="-120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D4CC6EFE-8B5E-4072-9066-61F00DD6E2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2639" y="2148348"/>
            <a:ext cx="6248400" cy="70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defTabSz="457200" eaLnBrk="0" hangingPunct="0">
              <a:spcBef>
                <a:spcPts val="150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GB" sz="2000" dirty="0">
                <a:solidFill>
                  <a:srgbClr val="000000"/>
                </a:solidFill>
              </a:rPr>
              <a:t>How many times are the fragment and vertex shaders executed on this scene</a:t>
            </a:r>
          </a:p>
        </p:txBody>
      </p:sp>
      <p:sp>
        <p:nvSpPr>
          <p:cNvPr id="6" name="Line 4">
            <a:extLst>
              <a:ext uri="{FF2B5EF4-FFF2-40B4-BE49-F238E27FC236}">
                <a16:creationId xmlns:a16="http://schemas.microsoft.com/office/drawing/2014/main" id="{5F147B8A-1067-462C-95DA-B1FA15AFBB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4839" y="2857961"/>
            <a:ext cx="1905000" cy="814387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03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1A4ADE-BC13-4A34-AD5D-748EC15BB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Examples (Vertex Shader)</a:t>
            </a:r>
            <a:endParaRPr lang="zh-TW" alt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8EFBDAF-F347-44E7-8F6E-7B254528E7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9923" y="3150241"/>
            <a:ext cx="2667000" cy="1905000"/>
          </a:xfrm>
          <a:prstGeom prst="triangle">
            <a:avLst>
              <a:gd name="adj" fmla="val 50000"/>
            </a:avLst>
          </a:prstGeom>
          <a:solidFill>
            <a:srgbClr val="BBE0E3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zh-TW" altLang="en-US">
              <a:ea typeface="新細明體" pitchFamily="18" charset="-120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E06A4BB3-FB61-4D07-9478-2821F50B02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6923" y="1300803"/>
            <a:ext cx="5257800" cy="401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defTabSz="457200" eaLnBrk="0" hangingPunct="0">
              <a:spcBef>
                <a:spcPts val="150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GB" sz="2000">
                <a:solidFill>
                  <a:srgbClr val="000000"/>
                </a:solidFill>
              </a:rPr>
              <a:t>Vertex shader runs once per vertex</a:t>
            </a:r>
          </a:p>
        </p:txBody>
      </p:sp>
      <p:sp>
        <p:nvSpPr>
          <p:cNvPr id="6" name="Line 4">
            <a:extLst>
              <a:ext uri="{FF2B5EF4-FFF2-40B4-BE49-F238E27FC236}">
                <a16:creationId xmlns:a16="http://schemas.microsoft.com/office/drawing/2014/main" id="{C01AEB28-7F09-4FFD-8C35-9F3676435698}"/>
              </a:ext>
            </a:extLst>
          </p:cNvPr>
          <p:cNvSpPr>
            <a:spLocks noChangeShapeType="1"/>
          </p:cNvSpPr>
          <p:nvPr/>
        </p:nvSpPr>
        <p:spPr bwMode="auto">
          <a:xfrm>
            <a:off x="7337323" y="1702441"/>
            <a:ext cx="533400" cy="31242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7F9BCE9C-BE12-4FDA-9A6C-CE2034B824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52948" y="1702441"/>
            <a:ext cx="612775" cy="31242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43B96773-F89C-4842-95C2-D31E600D2A26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3111" y="1778641"/>
            <a:ext cx="0" cy="12954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1420912-095D-4344-B6ED-D797A00660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2" b="79502"/>
          <a:stretch/>
        </p:blipFill>
        <p:spPr>
          <a:xfrm>
            <a:off x="4308373" y="5318765"/>
            <a:ext cx="4914900" cy="77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61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FA3A29-65F4-4BA3-BE87-D29465667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Examples (Fragment Shader)</a:t>
            </a:r>
            <a:endParaRPr lang="zh-TW" alt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7155D1F-DE7D-47B9-8B00-8820B15E0B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9136" y="3176017"/>
            <a:ext cx="2667000" cy="1905000"/>
          </a:xfrm>
          <a:prstGeom prst="triangle">
            <a:avLst>
              <a:gd name="adj" fmla="val 50000"/>
            </a:avLst>
          </a:prstGeom>
          <a:solidFill>
            <a:srgbClr val="BBE0E3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zh-TW" altLang="en-US">
              <a:ea typeface="新細明體" pitchFamily="18" charset="-120"/>
            </a:endParaRPr>
          </a:p>
        </p:txBody>
      </p:sp>
      <p:sp>
        <p:nvSpPr>
          <p:cNvPr id="5" name="Text Box 3">
            <a:extLst>
              <a:ext uri="{FF2B5EF4-FFF2-40B4-BE49-F238E27FC236}">
                <a16:creationId xmlns:a16="http://schemas.microsoft.com/office/drawing/2014/main" id="{43983DA3-679D-4D2B-9164-39F6DE3479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6136" y="1347217"/>
            <a:ext cx="5257800" cy="401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defTabSz="457200" eaLnBrk="0" hangingPunct="0">
              <a:spcBef>
                <a:spcPts val="150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GB" sz="2000">
                <a:solidFill>
                  <a:srgbClr val="808080"/>
                </a:solidFill>
              </a:rPr>
              <a:t>Vertex shader runs once per vertex</a:t>
            </a:r>
          </a:p>
        </p:txBody>
      </p:sp>
      <p:sp>
        <p:nvSpPr>
          <p:cNvPr id="6" name="Line 4">
            <a:extLst>
              <a:ext uri="{FF2B5EF4-FFF2-40B4-BE49-F238E27FC236}">
                <a16:creationId xmlns:a16="http://schemas.microsoft.com/office/drawing/2014/main" id="{689345DD-62A4-489A-9815-26A980DCC86F}"/>
              </a:ext>
            </a:extLst>
          </p:cNvPr>
          <p:cNvSpPr>
            <a:spLocks noChangeShapeType="1"/>
          </p:cNvSpPr>
          <p:nvPr/>
        </p:nvSpPr>
        <p:spPr bwMode="auto">
          <a:xfrm>
            <a:off x="7676536" y="1748855"/>
            <a:ext cx="533400" cy="3103562"/>
          </a:xfrm>
          <a:prstGeom prst="line">
            <a:avLst/>
          </a:prstGeom>
          <a:noFill/>
          <a:ln w="9360">
            <a:solidFill>
              <a:srgbClr val="C0C0C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61D4A635-58C8-4845-AC3F-1EDED1FB264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92161" y="1748855"/>
            <a:ext cx="612775" cy="3103562"/>
          </a:xfrm>
          <a:prstGeom prst="line">
            <a:avLst/>
          </a:prstGeom>
          <a:noFill/>
          <a:ln w="9360">
            <a:solidFill>
              <a:srgbClr val="C0C0C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8" name="Line 6">
            <a:extLst>
              <a:ext uri="{FF2B5EF4-FFF2-40B4-BE49-F238E27FC236}">
                <a16:creationId xmlns:a16="http://schemas.microsoft.com/office/drawing/2014/main" id="{9B59B59D-B68F-41FA-92A0-03165DCBBF33}"/>
              </a:ext>
            </a:extLst>
          </p:cNvPr>
          <p:cNvSpPr>
            <a:spLocks noChangeShapeType="1"/>
          </p:cNvSpPr>
          <p:nvPr/>
        </p:nvSpPr>
        <p:spPr bwMode="auto">
          <a:xfrm>
            <a:off x="6990736" y="1748855"/>
            <a:ext cx="1588" cy="1350962"/>
          </a:xfrm>
          <a:prstGeom prst="line">
            <a:avLst/>
          </a:prstGeom>
          <a:noFill/>
          <a:ln w="9360">
            <a:solidFill>
              <a:srgbClr val="C0C0C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Box 7">
            <a:extLst>
              <a:ext uri="{FF2B5EF4-FFF2-40B4-BE49-F238E27FC236}">
                <a16:creationId xmlns:a16="http://schemas.microsoft.com/office/drawing/2014/main" id="{B05FF363-A327-4DAE-B741-0065227AB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2936" y="2947417"/>
            <a:ext cx="3124200" cy="70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pPr defTabSz="457200" eaLnBrk="0" hangingPunct="0">
              <a:spcBef>
                <a:spcPts val="1500"/>
              </a:spcBef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GB" sz="2000">
                <a:solidFill>
                  <a:srgbClr val="000000"/>
                </a:solidFill>
              </a:rPr>
              <a:t>Fragment shader runs once per pixel</a:t>
            </a:r>
          </a:p>
        </p:txBody>
      </p:sp>
      <p:sp>
        <p:nvSpPr>
          <p:cNvPr id="10" name="Line 8">
            <a:extLst>
              <a:ext uri="{FF2B5EF4-FFF2-40B4-BE49-F238E27FC236}">
                <a16:creationId xmlns:a16="http://schemas.microsoft.com/office/drawing/2014/main" id="{4BFD5021-AC19-42CE-A2A5-2295175D35AE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2336" y="3404617"/>
            <a:ext cx="2362200" cy="91440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7708733-FC4D-4F45-B8C3-A692273F23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738" b="57147"/>
          <a:stretch/>
        </p:blipFill>
        <p:spPr>
          <a:xfrm>
            <a:off x="8716560" y="4183824"/>
            <a:ext cx="2630488" cy="146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0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B69A92-1ABE-479B-8BE2-95A38A6EC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Shader Examples</a:t>
            </a:r>
            <a:endParaRPr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D57558B-D7EC-46C5-A099-F4CD040002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906" y="1418431"/>
            <a:ext cx="92868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28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6F26F4-0D1F-4846-AB01-35CE8EEE6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Shader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07F39E-63C8-44D8-B997-6831E4B28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kern="0" dirty="0">
                <a:ea typeface="微軟正黑體" panose="020B0604030504040204" pitchFamily="34" charset="-120"/>
                <a:hlinkClick r:id="rId3"/>
              </a:rPr>
              <a:t>https://learnopengl.com/Getting-started/Shaders</a:t>
            </a:r>
            <a:endParaRPr lang="en-US" altLang="zh-TW" kern="0" dirty="0">
              <a:ea typeface="微軟正黑體" panose="020B0604030504040204" pitchFamily="34" charset="-120"/>
            </a:endParaRPr>
          </a:p>
          <a:p>
            <a:r>
              <a:rPr lang="en-US" altLang="zh-TW" kern="0" dirty="0">
                <a:ea typeface="微軟正黑體" panose="020B0604030504040204" pitchFamily="34" charset="-120"/>
              </a:rPr>
              <a:t>GLSL</a:t>
            </a:r>
          </a:p>
          <a:p>
            <a:pPr lvl="1"/>
            <a:r>
              <a:rPr lang="en-US" altLang="zh-TW" kern="0" dirty="0">
                <a:ea typeface="微軟正黑體" panose="020B0604030504040204" pitchFamily="34" charset="-120"/>
              </a:rPr>
              <a:t>Vertex shader</a:t>
            </a:r>
          </a:p>
          <a:p>
            <a:pPr lvl="1"/>
            <a:r>
              <a:rPr lang="en-US" altLang="zh-TW" kern="0" dirty="0">
                <a:ea typeface="微軟正黑體" panose="020B0604030504040204" pitchFamily="34" charset="-120"/>
              </a:rPr>
              <a:t>Fragment shader</a:t>
            </a:r>
          </a:p>
          <a:p>
            <a:endParaRPr lang="en-US" altLang="zh-TW" kern="0" dirty="0">
              <a:ea typeface="微軟正黑體" panose="020B0604030504040204" pitchFamily="34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63906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BBA7D-0119-4996-85D2-B4ED95F6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Hw08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F8ECBD-2079-4742-8B80-F13E41B0C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Draw a triangle with shaders</a:t>
            </a:r>
          </a:p>
          <a:p>
            <a:r>
              <a:rPr lang="en-US" altLang="zh-TW" dirty="0">
                <a:hlinkClick r:id="rId3"/>
              </a:rPr>
              <a:t>https://learnopengl.com/Getting-started/Hello-Triangle</a:t>
            </a:r>
            <a:endParaRPr lang="zh-TW" altLang="en-US" dirty="0"/>
          </a:p>
        </p:txBody>
      </p:sp>
      <p:pic>
        <p:nvPicPr>
          <p:cNvPr id="5122" name="Picture 2" descr="An image of a basic triangle rendered in modern OpenGL">
            <a:extLst>
              <a:ext uri="{FF2B5EF4-FFF2-40B4-BE49-F238E27FC236}">
                <a16:creationId xmlns:a16="http://schemas.microsoft.com/office/drawing/2014/main" id="{3EC11B74-E069-40F6-9C7D-4EBBFEB74E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8769" y="2901898"/>
            <a:ext cx="3587664" cy="282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14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11DC913-2458-463D-B795-74E02DAB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Overview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9872AA7-0CE8-4E5D-96A7-C2F144EEF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altLang="zh-TW" dirty="0"/>
              <a:t>The OpenGL Pipeline</a:t>
            </a:r>
          </a:p>
          <a:p>
            <a:pPr lvl="1"/>
            <a:r>
              <a:rPr lang="en-GB" altLang="zh-TW" dirty="0"/>
              <a:t>The OpenGL Pipeline with Shaders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Program</a:t>
            </a:r>
            <a:r>
              <a:rPr lang="zh-TW" altLang="en-US" dirty="0">
                <a:ea typeface="新細明體" pitchFamily="18" charset="-120"/>
              </a:rPr>
              <a:t>、</a:t>
            </a:r>
            <a:r>
              <a:rPr lang="en-US" altLang="zh-TW" dirty="0">
                <a:ea typeface="新細明體" pitchFamily="18" charset="-120"/>
              </a:rPr>
              <a:t>VBO</a:t>
            </a:r>
            <a:r>
              <a:rPr lang="zh-TW" altLang="en-US" dirty="0">
                <a:ea typeface="新細明體" pitchFamily="18" charset="-120"/>
              </a:rPr>
              <a:t>、</a:t>
            </a:r>
            <a:r>
              <a:rPr lang="en-US" altLang="zh-TW" dirty="0">
                <a:ea typeface="新細明體" pitchFamily="18" charset="-120"/>
              </a:rPr>
              <a:t>VAO</a:t>
            </a:r>
            <a:endParaRPr lang="en-GB" altLang="zh-TW" dirty="0">
              <a:ea typeface="+mn-ea"/>
            </a:endParaRPr>
          </a:p>
          <a:p>
            <a:r>
              <a:rPr lang="en-GB" altLang="zh-TW" dirty="0">
                <a:ea typeface="微軟正黑體" panose="020B0604030504040204" pitchFamily="34" charset="-120"/>
              </a:rPr>
              <a:t>Texture</a:t>
            </a:r>
            <a:endParaRPr lang="en-GB" altLang="zh-TW" dirty="0"/>
          </a:p>
          <a:p>
            <a:r>
              <a:rPr lang="en-GB" altLang="zh-TW" dirty="0" err="1"/>
              <a:t>Shader</a:t>
            </a:r>
            <a:endParaRPr lang="en-GB" altLang="zh-TW" dirty="0">
              <a:ea typeface="微軟正黑體" panose="020B0604030504040204" pitchFamily="34" charset="-120"/>
            </a:endParaRPr>
          </a:p>
          <a:p>
            <a:r>
              <a:rPr lang="en-US" altLang="zh-TW" dirty="0"/>
              <a:t>P4 Water Surface</a:t>
            </a:r>
            <a:endParaRPr lang="en-US" altLang="zh-TW" dirty="0"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97634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C8C231F-1F0A-4810-B07D-FD7E911E5154}"/>
              </a:ext>
            </a:extLst>
          </p:cNvPr>
          <p:cNvSpPr/>
          <p:nvPr/>
        </p:nvSpPr>
        <p:spPr>
          <a:xfrm>
            <a:off x="1632969" y="2403134"/>
            <a:ext cx="3588935" cy="2321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1800" dirty="0">
                <a:solidFill>
                  <a:schemeClr val="bg1"/>
                </a:solidFill>
              </a:rPr>
              <a:t>glColor3f (1.0, 0.0f, 0.0f);</a:t>
            </a:r>
          </a:p>
          <a:p>
            <a:r>
              <a:rPr lang="en-US" altLang="zh-TW" sz="1800" dirty="0" err="1">
                <a:solidFill>
                  <a:schemeClr val="bg1"/>
                </a:solidFill>
              </a:rPr>
              <a:t>glBegin</a:t>
            </a:r>
            <a:r>
              <a:rPr lang="en-US" altLang="zh-TW" sz="1800" dirty="0">
                <a:solidFill>
                  <a:schemeClr val="bg1"/>
                </a:solidFill>
              </a:rPr>
              <a:t>(GL_TRIANGLES); </a:t>
            </a:r>
          </a:p>
          <a:p>
            <a:r>
              <a:rPr lang="en-US" altLang="zh-TW" sz="1800" dirty="0">
                <a:solidFill>
                  <a:schemeClr val="bg1"/>
                </a:solidFill>
              </a:rPr>
              <a:t>   glVertex3f(-1.0f, -0.5f, 1.0f); // A </a:t>
            </a:r>
          </a:p>
          <a:p>
            <a:r>
              <a:rPr lang="en-US" altLang="zh-TW" sz="1800" dirty="0">
                <a:solidFill>
                  <a:schemeClr val="bg1"/>
                </a:solidFill>
              </a:rPr>
              <a:t>   glVertex3f( 1.0f, -0.5f, 1.0f); // B </a:t>
            </a:r>
          </a:p>
          <a:p>
            <a:r>
              <a:rPr lang="en-US" altLang="zh-TW" sz="1800" dirty="0">
                <a:solidFill>
                  <a:schemeClr val="bg1"/>
                </a:solidFill>
              </a:rPr>
              <a:t>   glVertex3f( 0.0f, 0.5f, 1.0f); // C </a:t>
            </a:r>
          </a:p>
          <a:p>
            <a:r>
              <a:rPr lang="en-US" altLang="zh-TW" sz="1800" dirty="0" err="1">
                <a:solidFill>
                  <a:schemeClr val="bg1"/>
                </a:solidFill>
              </a:rPr>
              <a:t>glEnd</a:t>
            </a:r>
            <a:r>
              <a:rPr lang="en-US" altLang="zh-TW" sz="1800" dirty="0">
                <a:solidFill>
                  <a:schemeClr val="bg1"/>
                </a:solidFill>
              </a:rPr>
              <a:t>();</a:t>
            </a:r>
          </a:p>
          <a:p>
            <a:pPr algn="ctr"/>
            <a:endParaRPr 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4D27EF-274A-4E27-9E71-3FCDF2C87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4956" y="1347646"/>
            <a:ext cx="10247756" cy="3778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/>
              <a:t>You only set up some positions and colors then draw</a:t>
            </a:r>
          </a:p>
          <a:p>
            <a:endParaRPr lang="zh-TW" altLang="en-US" sz="1800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7450D55-15BF-453E-8C89-871BE7D4A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Recall Our Fixed Pipeline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9126C1B-06A8-4690-8256-2AA467EB0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2540" y="2403134"/>
            <a:ext cx="2429612" cy="351189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84FDF31-985A-428C-B493-FD71CBAE73E4}"/>
              </a:ext>
            </a:extLst>
          </p:cNvPr>
          <p:cNvSpPr/>
          <p:nvPr/>
        </p:nvSpPr>
        <p:spPr>
          <a:xfrm>
            <a:off x="7690529" y="3185327"/>
            <a:ext cx="1292252" cy="7575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CPU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B2F17D1-5FEE-4A89-9E3C-E7D1139A11E5}"/>
              </a:ext>
            </a:extLst>
          </p:cNvPr>
          <p:cNvSpPr txBox="1"/>
          <p:nvPr/>
        </p:nvSpPr>
        <p:spPr>
          <a:xfrm>
            <a:off x="5322664" y="3379415"/>
            <a:ext cx="1796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X100 one by one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A8104DC-C4FB-481A-BE43-76E212C5CF6A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>
            <a:off x="7118718" y="3564081"/>
            <a:ext cx="571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0BE5661D-6833-4A5D-BC9A-0DA448E37445}"/>
              </a:ext>
            </a:extLst>
          </p:cNvPr>
          <p:cNvCxnSpPr>
            <a:stCxn id="6" idx="3"/>
          </p:cNvCxnSpPr>
          <p:nvPr/>
        </p:nvCxnSpPr>
        <p:spPr>
          <a:xfrm flipV="1">
            <a:off x="8982781" y="3563178"/>
            <a:ext cx="503802" cy="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21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A74AE23-001D-44AA-8E79-ADD3246D4F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You can’t customize what happened in the stage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These settings are setting up in sequence, when it comes to a mesh with above kilo vertices it will be extremely slow.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altLang="zh-TW" dirty="0"/>
              <a:t>CPU method (1.x, 2.x)</a:t>
            </a:r>
          </a:p>
          <a:p>
            <a:pPr lvl="1"/>
            <a:r>
              <a:rPr lang="en-US" altLang="zh-TW" dirty="0" err="1"/>
              <a:t>glBegin</a:t>
            </a:r>
            <a:r>
              <a:rPr lang="en-US" altLang="zh-TW" dirty="0"/>
              <a:t>(GL_TRIANGLES)</a:t>
            </a:r>
          </a:p>
          <a:p>
            <a:pPr lvl="1"/>
            <a:r>
              <a:rPr lang="en-US" altLang="zh-TW" dirty="0"/>
              <a:t>//many vertices and property(color, normal…)</a:t>
            </a:r>
          </a:p>
          <a:p>
            <a:pPr lvl="1"/>
            <a:r>
              <a:rPr lang="en-US" altLang="zh-TW" dirty="0" err="1"/>
              <a:t>glEnd</a:t>
            </a:r>
            <a:r>
              <a:rPr lang="en-US" altLang="zh-TW" dirty="0"/>
              <a:t>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FA7060FF-3F96-4D92-BB07-DE29AFAEB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wrong with fixed pipeline</a:t>
            </a:r>
          </a:p>
        </p:txBody>
      </p:sp>
      <p:pic>
        <p:nvPicPr>
          <p:cNvPr id="5" name="Picture 2" descr="3D mesh-triangles with different resolution (3D Modelling for... | Download  Scientific Diagram">
            <a:extLst>
              <a:ext uri="{FF2B5EF4-FFF2-40B4-BE49-F238E27FC236}">
                <a16:creationId xmlns:a16="http://schemas.microsoft.com/office/drawing/2014/main" id="{529032F3-686E-4842-99FF-33433093E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203" y="3778513"/>
            <a:ext cx="1900328" cy="195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620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64D371-DDD4-44EF-B935-592895CC8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/>
              <a:t>Layout of the Detail in GPU Techniques</a:t>
            </a:r>
            <a:endParaRPr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6E69CF-C7A8-4EBF-A42A-FA6CDA8EC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39725" indent="-339725" defTabSz="457200">
              <a:buFont typeface="Tahoma" pitchFamily="34" charset="0"/>
              <a:buChar char="•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fr-FR" altLang="zh-TW" dirty="0"/>
              <a:t>GPU(graphics processing unit)</a:t>
            </a:r>
            <a:endParaRPr lang="en-GB" altLang="zh-TW" dirty="0"/>
          </a:p>
          <a:p>
            <a:pPr marL="339725" indent="-339725" defTabSz="457200">
              <a:buFont typeface="Tahoma" pitchFamily="34" charset="0"/>
              <a:buChar char="•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altLang="zh-TW" dirty="0"/>
              <a:t>The OpenGL Pipeline</a:t>
            </a:r>
          </a:p>
          <a:p>
            <a:pPr marL="339725" indent="-339725" defTabSz="457200">
              <a:buFont typeface="Tahoma" pitchFamily="34" charset="0"/>
              <a:buChar char="•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altLang="zh-TW" dirty="0"/>
              <a:t>Vertex and Fragment Shaders</a:t>
            </a:r>
          </a:p>
          <a:p>
            <a:pPr marL="339725" indent="-339725" defTabSz="457200">
              <a:buFont typeface="Tahoma" pitchFamily="34" charset="0"/>
              <a:buChar char="•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fr-FR" altLang="zh-TW" dirty="0">
                <a:hlinkClick r:id="rId3"/>
              </a:rPr>
              <a:t>https://www.youtube.com/watch?v=-P28LKWTzrI</a:t>
            </a:r>
            <a:endParaRPr lang="fr-FR" altLang="zh-TW" dirty="0"/>
          </a:p>
          <a:p>
            <a:pPr marL="339725" indent="-339725" defTabSz="457200">
              <a:buFont typeface="Tahoma" pitchFamily="34" charset="0"/>
              <a:buChar char="•"/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endParaRPr lang="en-GB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4882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4D27EF-274A-4E27-9E71-3FCDF2C87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4956" y="1347646"/>
            <a:ext cx="10247756" cy="3778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1800" dirty="0"/>
              <a:t>You only set up some positions and colors then draw</a:t>
            </a:r>
          </a:p>
          <a:p>
            <a:endParaRPr lang="zh-TW" altLang="en-US" sz="1800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7450D55-15BF-453E-8C89-871BE7D4A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Recall Our Fixed Pipeline</a:t>
            </a:r>
            <a:endParaRPr lang="zh-TW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DBFBF7-42DA-4A02-A528-D751A9D21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640" y="2616644"/>
            <a:ext cx="5715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404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C9C224-A1C9-4661-B672-A70B9BBB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Vertices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16D4AF-8DDD-4156-8821-DC6DB241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CPU method (1.x, 2.x)</a:t>
            </a:r>
          </a:p>
          <a:p>
            <a:pPr lvl="1"/>
            <a:r>
              <a:rPr lang="en-US" altLang="zh-TW" dirty="0" err="1"/>
              <a:t>glBegin</a:t>
            </a:r>
            <a:r>
              <a:rPr lang="en-US" altLang="zh-TW" dirty="0"/>
              <a:t>(GL_TRIANGLES)</a:t>
            </a:r>
          </a:p>
          <a:p>
            <a:pPr lvl="1"/>
            <a:r>
              <a:rPr lang="en-US" altLang="zh-TW" dirty="0"/>
              <a:t>//many vertices and property(color, normal…)</a:t>
            </a:r>
          </a:p>
          <a:p>
            <a:pPr lvl="1"/>
            <a:r>
              <a:rPr lang="en-US" altLang="zh-TW" dirty="0" err="1"/>
              <a:t>glEnd</a:t>
            </a:r>
            <a:r>
              <a:rPr lang="en-US" altLang="zh-TW" dirty="0"/>
              <a:t>()</a:t>
            </a:r>
          </a:p>
          <a:p>
            <a:r>
              <a:rPr lang="en-US" altLang="zh-TW" dirty="0"/>
              <a:t>GPU method (3.x, 4.x)</a:t>
            </a:r>
          </a:p>
          <a:p>
            <a:pPr lvl="1"/>
            <a:r>
              <a:rPr lang="en-US" altLang="zh-TW" dirty="0" err="1"/>
              <a:t>glBindVertexArray</a:t>
            </a:r>
            <a:r>
              <a:rPr lang="en-US" altLang="zh-TW" dirty="0"/>
              <a:t>(VAO); </a:t>
            </a:r>
            <a:r>
              <a:rPr lang="en-US" altLang="zh-TW" dirty="0" err="1"/>
              <a:t>glDrawArrays</a:t>
            </a:r>
            <a:r>
              <a:rPr lang="en-US" altLang="zh-TW" dirty="0"/>
              <a:t>(GL_TRIANGLES, …, …);</a:t>
            </a:r>
          </a:p>
          <a:p>
            <a:pPr lvl="1"/>
            <a:r>
              <a:rPr lang="en-US" altLang="zh-TW" sz="3200" b="1" dirty="0">
                <a:solidFill>
                  <a:srgbClr val="FF0000"/>
                </a:solidFill>
              </a:rPr>
              <a:t>Programable and Parallelable</a:t>
            </a:r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Picture 2" descr="The graphics pipeline in OpenGL consists of these 5 steps, in the new... |  Download Scientific Diagram">
            <a:extLst>
              <a:ext uri="{FF2B5EF4-FFF2-40B4-BE49-F238E27FC236}">
                <a16:creationId xmlns:a16="http://schemas.microsoft.com/office/drawing/2014/main" id="{B9DCA499-E3D7-4F8D-A7F9-FE6314804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6113" y="4816529"/>
            <a:ext cx="4566962" cy="127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691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F61605-3537-4F5B-ABED-4B46E664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Simple Flow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A65375-12DF-4045-B2DB-324148D9C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458026-B9AA-469C-955F-D78F3DF62807}"/>
              </a:ext>
            </a:extLst>
          </p:cNvPr>
          <p:cNvSpPr/>
          <p:nvPr/>
        </p:nvSpPr>
        <p:spPr>
          <a:xfrm>
            <a:off x="4299948" y="3687827"/>
            <a:ext cx="7477521" cy="1670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GPU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A7FDF06-80A6-4A96-AE64-A1AD96E8AF36}"/>
              </a:ext>
            </a:extLst>
          </p:cNvPr>
          <p:cNvSpPr/>
          <p:nvPr/>
        </p:nvSpPr>
        <p:spPr>
          <a:xfrm>
            <a:off x="4746994" y="4064204"/>
            <a:ext cx="1940317" cy="84638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VBO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DA2EDC6-E785-4249-81FC-2506AF1C865F}"/>
              </a:ext>
            </a:extLst>
          </p:cNvPr>
          <p:cNvSpPr/>
          <p:nvPr/>
        </p:nvSpPr>
        <p:spPr>
          <a:xfrm>
            <a:off x="4746995" y="1887490"/>
            <a:ext cx="1940317" cy="846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VAO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60475A5-DE40-4EFA-BE43-DEF835018491}"/>
              </a:ext>
            </a:extLst>
          </p:cNvPr>
          <p:cNvSpPr/>
          <p:nvPr/>
        </p:nvSpPr>
        <p:spPr>
          <a:xfrm>
            <a:off x="1714185" y="4064203"/>
            <a:ext cx="1940317" cy="846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Vertices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E913B83E-C0DE-4096-9AB7-93A7B4FE7CC9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 flipH="1">
            <a:off x="5717153" y="2733877"/>
            <a:ext cx="1" cy="133032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04AAA10-DDFB-40FB-9CCF-71DADECC817E}"/>
              </a:ext>
            </a:extLst>
          </p:cNvPr>
          <p:cNvSpPr txBox="1"/>
          <p:nvPr/>
        </p:nvSpPr>
        <p:spPr>
          <a:xfrm>
            <a:off x="5801151" y="2867675"/>
            <a:ext cx="1940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Indicates how data stores in VBO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B471181-1A09-4764-9A16-53CE5F22CD54}"/>
              </a:ext>
            </a:extLst>
          </p:cNvPr>
          <p:cNvSpPr/>
          <p:nvPr/>
        </p:nvSpPr>
        <p:spPr>
          <a:xfrm>
            <a:off x="7184461" y="4064202"/>
            <a:ext cx="1940317" cy="84638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Shaders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79C3B51-A418-4BAF-8164-4FDEF5E0BCB2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 flipV="1">
            <a:off x="6687311" y="4487396"/>
            <a:ext cx="497150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48129D0B-DD77-407B-8B76-3F5146D29AB1}"/>
              </a:ext>
            </a:extLst>
          </p:cNvPr>
          <p:cNvSpPr/>
          <p:nvPr/>
        </p:nvSpPr>
        <p:spPr>
          <a:xfrm>
            <a:off x="9643364" y="4064201"/>
            <a:ext cx="1940317" cy="84638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FrameBuffer</a:t>
            </a:r>
            <a:endParaRPr lang="en-US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0B65FAB5-A66E-491F-81C0-5F8CB99A9080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 flipV="1">
            <a:off x="9124778" y="4487395"/>
            <a:ext cx="51858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2529D11E-5370-4C75-878D-0B136E3DE2D5}"/>
              </a:ext>
            </a:extLst>
          </p:cNvPr>
          <p:cNvSpPr/>
          <p:nvPr/>
        </p:nvSpPr>
        <p:spPr>
          <a:xfrm>
            <a:off x="9643364" y="1883420"/>
            <a:ext cx="1940317" cy="846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Screen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A7DEC7CB-9228-4E2F-804B-D4CC4938B398}"/>
              </a:ext>
            </a:extLst>
          </p:cNvPr>
          <p:cNvCxnSpPr>
            <a:cxnSpLocks/>
            <a:stCxn id="18" idx="0"/>
            <a:endCxn id="22" idx="2"/>
          </p:cNvCxnSpPr>
          <p:nvPr/>
        </p:nvCxnSpPr>
        <p:spPr>
          <a:xfrm flipV="1">
            <a:off x="10613523" y="2729807"/>
            <a:ext cx="0" cy="13343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61A7088C-8AEA-4209-814E-6B9E6723B857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3654502" y="4487397"/>
            <a:ext cx="109249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186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C9C224-A1C9-4661-B672-A70B9BBB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Vertices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16D4AF-8DDD-4156-8821-DC6DB2419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Vertex Array Object</a:t>
            </a:r>
          </a:p>
          <a:p>
            <a:pPr lvl="1"/>
            <a:r>
              <a:rPr lang="en-US" altLang="zh-TW" dirty="0"/>
              <a:t>Have many VBOs and a EBO(or not).</a:t>
            </a:r>
          </a:p>
          <a:p>
            <a:r>
              <a:rPr lang="en-US" altLang="zh-TW" dirty="0"/>
              <a:t>Vertex Buffer Object</a:t>
            </a:r>
          </a:p>
          <a:p>
            <a:r>
              <a:rPr lang="en-US" altLang="zh-TW" dirty="0"/>
              <a:t>Element Array Buffer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pic>
        <p:nvPicPr>
          <p:cNvPr id="4" name="Picture 2" descr="Image of VAO's structure / what it stores now also with EBO bindings.">
            <a:extLst>
              <a:ext uri="{FF2B5EF4-FFF2-40B4-BE49-F238E27FC236}">
                <a16:creationId xmlns:a16="http://schemas.microsoft.com/office/drawing/2014/main" id="{DC6E3845-99B7-40A1-B576-5890F95CD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666" y="2766221"/>
            <a:ext cx="5200650" cy="351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622E8AC-8E83-49BF-9F80-0061B0A8E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2072" y="3932236"/>
            <a:ext cx="3714750" cy="215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63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Manrope ExtraBold"/>
        <a:ea typeface="Noto Sans CJK TC Bold"/>
        <a:cs typeface=""/>
      </a:majorFont>
      <a:minorFont>
        <a:latin typeface="Manrope"/>
        <a:ea typeface="Noto Sans CJK TC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B8C983B14317E6479BD70B308D6D556A" ma:contentTypeVersion="14" ma:contentTypeDescription="建立新的文件。" ma:contentTypeScope="" ma:versionID="c6be2cb846f2c4870218724631233d80">
  <xsd:schema xmlns:xsd="http://www.w3.org/2001/XMLSchema" xmlns:xs="http://www.w3.org/2001/XMLSchema" xmlns:p="http://schemas.microsoft.com/office/2006/metadata/properties" xmlns:ns3="20e0e8ac-a8ae-4b9a-a926-7a195b0031a4" xmlns:ns4="ac26965a-f371-48b3-9324-ea059cb77d9f" targetNamespace="http://schemas.microsoft.com/office/2006/metadata/properties" ma:root="true" ma:fieldsID="20e1de844f730f4e500e45940e404a0d" ns3:_="" ns4:_="">
    <xsd:import namespace="20e0e8ac-a8ae-4b9a-a926-7a195b0031a4"/>
    <xsd:import namespace="ac26965a-f371-48b3-9324-ea059cb77d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e0e8ac-a8ae-4b9a-a926-7a195b0031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26965a-f371-48b3-9324-ea059cb77d9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共用提示雜湊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40E1663-C2C4-4049-8BFA-FF231B83D6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0e0e8ac-a8ae-4b9a-a926-7a195b0031a4"/>
    <ds:schemaRef ds:uri="ac26965a-f371-48b3-9324-ea059cb77d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58F5C19-3333-401D-9D5C-2E76DA74BD2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05030C7-4563-45E5-89C7-407D9AE7D65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27939</TotalTime>
  <Words>431</Words>
  <Application>Microsoft Office PowerPoint</Application>
  <PresentationFormat>寬螢幕</PresentationFormat>
  <Paragraphs>97</Paragraphs>
  <Slides>16</Slides>
  <Notes>15</Notes>
  <HiddenSlides>1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Manrope</vt:lpstr>
      <vt:lpstr>Manrope ExtraBold</vt:lpstr>
      <vt:lpstr>Noto Sans CJK TC Bold</vt:lpstr>
      <vt:lpstr>Arial</vt:lpstr>
      <vt:lpstr>Calibri</vt:lpstr>
      <vt:lpstr>Consolas</vt:lpstr>
      <vt:lpstr>Tahoma</vt:lpstr>
      <vt:lpstr>Times New Roman</vt:lpstr>
      <vt:lpstr>Office 佈景主題</vt:lpstr>
      <vt:lpstr>GPU Shader 1</vt:lpstr>
      <vt:lpstr>Overview</vt:lpstr>
      <vt:lpstr>Recall Our Fixed Pipeline</vt:lpstr>
      <vt:lpstr>What’s wrong with fixed pipeline</vt:lpstr>
      <vt:lpstr>Layout of the Detail in GPU Techniques</vt:lpstr>
      <vt:lpstr>Recall Our Fixed Pipeline</vt:lpstr>
      <vt:lpstr>Vertices</vt:lpstr>
      <vt:lpstr>Simple Flow</vt:lpstr>
      <vt:lpstr>Vertices</vt:lpstr>
      <vt:lpstr>Pipeline</vt:lpstr>
      <vt:lpstr>Examples (Vertex Shader)</vt:lpstr>
      <vt:lpstr>Examples (Vertex Shader)</vt:lpstr>
      <vt:lpstr>Examples (Fragment Shader)</vt:lpstr>
      <vt:lpstr>Shader Examples</vt:lpstr>
      <vt:lpstr>Shader</vt:lpstr>
      <vt:lpstr>Hw08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ATon RTon</dc:creator>
  <cp:lastModifiedBy>b10915025</cp:lastModifiedBy>
  <cp:revision>74</cp:revision>
  <dcterms:created xsi:type="dcterms:W3CDTF">2022-07-06T06:36:56Z</dcterms:created>
  <dcterms:modified xsi:type="dcterms:W3CDTF">2024-10-28T08:33:08Z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0x010100B8C983B14317E6479BD70B308D6D556A</vt:lpwstr>
  </property>
</Properties>
</file>